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9"/>
  </p:notesMasterIdLst>
  <p:handoutMasterIdLst>
    <p:handoutMasterId r:id="rId40"/>
  </p:handoutMasterIdLst>
  <p:sldIdLst>
    <p:sldId id="442" r:id="rId2"/>
    <p:sldId id="501" r:id="rId3"/>
    <p:sldId id="504" r:id="rId4"/>
    <p:sldId id="280" r:id="rId5"/>
    <p:sldId id="469" r:id="rId6"/>
    <p:sldId id="465" r:id="rId7"/>
    <p:sldId id="491" r:id="rId8"/>
    <p:sldId id="287" r:id="rId9"/>
    <p:sldId id="470" r:id="rId10"/>
    <p:sldId id="471" r:id="rId11"/>
    <p:sldId id="472" r:id="rId12"/>
    <p:sldId id="473" r:id="rId13"/>
    <p:sldId id="474" r:id="rId14"/>
    <p:sldId id="475" r:id="rId15"/>
    <p:sldId id="477" r:id="rId16"/>
    <p:sldId id="480" r:id="rId17"/>
    <p:sldId id="485" r:id="rId18"/>
    <p:sldId id="481" r:id="rId19"/>
    <p:sldId id="482" r:id="rId20"/>
    <p:sldId id="483" r:id="rId21"/>
    <p:sldId id="484" r:id="rId22"/>
    <p:sldId id="264" r:id="rId23"/>
    <p:sldId id="478" r:id="rId24"/>
    <p:sldId id="286" r:id="rId25"/>
    <p:sldId id="479" r:id="rId26"/>
    <p:sldId id="288" r:id="rId27"/>
    <p:sldId id="486" r:id="rId28"/>
    <p:sldId id="487" r:id="rId29"/>
    <p:sldId id="490" r:id="rId30"/>
    <p:sldId id="505" r:id="rId31"/>
    <p:sldId id="502" r:id="rId32"/>
    <p:sldId id="261" r:id="rId33"/>
    <p:sldId id="268" r:id="rId34"/>
    <p:sldId id="269" r:id="rId35"/>
    <p:sldId id="262" r:id="rId36"/>
    <p:sldId id="263" r:id="rId37"/>
    <p:sldId id="503" r:id="rId38"/>
  </p:sldIdLst>
  <p:sldSz cx="9144000" cy="6858000" type="screen4x3"/>
  <p:notesSz cx="6889750" cy="1002188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A1927352-1043-46F2-BCCE-C1249190067D}">
          <p14:sldIdLst>
            <p14:sldId id="442"/>
            <p14:sldId id="501"/>
            <p14:sldId id="504"/>
            <p14:sldId id="280"/>
            <p14:sldId id="469"/>
            <p14:sldId id="465"/>
            <p14:sldId id="491"/>
            <p14:sldId id="287"/>
            <p14:sldId id="470"/>
            <p14:sldId id="471"/>
            <p14:sldId id="472"/>
            <p14:sldId id="473"/>
            <p14:sldId id="474"/>
            <p14:sldId id="475"/>
            <p14:sldId id="477"/>
            <p14:sldId id="480"/>
            <p14:sldId id="485"/>
            <p14:sldId id="481"/>
            <p14:sldId id="482"/>
            <p14:sldId id="483"/>
            <p14:sldId id="484"/>
            <p14:sldId id="264"/>
            <p14:sldId id="478"/>
            <p14:sldId id="286"/>
            <p14:sldId id="479"/>
            <p14:sldId id="288"/>
            <p14:sldId id="486"/>
            <p14:sldId id="487"/>
            <p14:sldId id="490"/>
            <p14:sldId id="505"/>
            <p14:sldId id="502"/>
            <p14:sldId id="261"/>
            <p14:sldId id="268"/>
            <p14:sldId id="269"/>
            <p14:sldId id="262"/>
            <p14:sldId id="263"/>
            <p14:sldId id="50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57" userDrawn="1">
          <p15:clr>
            <a:srgbClr val="A4A3A4"/>
          </p15:clr>
        </p15:guide>
        <p15:guide id="2" pos="2171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Yoobin" initials="Bin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93B41"/>
    <a:srgbClr val="4D6949"/>
    <a:srgbClr val="654D4D"/>
    <a:srgbClr val="6C78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AA875D8-3ABF-494A-AE2C-AF1C53629069}" v="4197" dt="2020-08-21T05:36:24.14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560" autoAdjust="0"/>
    <p:restoredTop sz="96727" autoAdjust="0"/>
  </p:normalViewPr>
  <p:slideViewPr>
    <p:cSldViewPr>
      <p:cViewPr varScale="1">
        <p:scale>
          <a:sx n="107" d="100"/>
          <a:sy n="107" d="100"/>
        </p:scale>
        <p:origin x="552" y="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74" d="100"/>
          <a:sy n="74" d="100"/>
        </p:scale>
        <p:origin x="2700" y="84"/>
      </p:cViewPr>
      <p:guideLst>
        <p:guide orient="horz" pos="3157"/>
        <p:guide pos="217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47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handoutMaster" Target="handoutMasters/handout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eeHeejun" userId="f4146b6c-b8a2-4ff9-88b8-ec5eab333dbc" providerId="ADAL" clId="{2AA875D8-3ABF-494A-AE2C-AF1C53629069}"/>
    <pc:docChg chg="undo redo custSel addSld delSld modSld sldOrd modMainMaster modSection">
      <pc:chgData name="LeeHeejun" userId="f4146b6c-b8a2-4ff9-88b8-ec5eab333dbc" providerId="ADAL" clId="{2AA875D8-3ABF-494A-AE2C-AF1C53629069}" dt="2020-08-21T05:36:36.140" v="23806" actId="14100"/>
      <pc:docMkLst>
        <pc:docMk/>
      </pc:docMkLst>
      <pc:sldChg chg="del">
        <pc:chgData name="LeeHeejun" userId="f4146b6c-b8a2-4ff9-88b8-ec5eab333dbc" providerId="ADAL" clId="{2AA875D8-3ABF-494A-AE2C-AF1C53629069}" dt="2020-08-18T07:24:41.349" v="5" actId="47"/>
        <pc:sldMkLst>
          <pc:docMk/>
          <pc:sldMk cId="2784051136" sldId="440"/>
        </pc:sldMkLst>
      </pc:sldChg>
      <pc:sldChg chg="delSp modSp new mod">
        <pc:chgData name="LeeHeejun" userId="f4146b6c-b8a2-4ff9-88b8-ec5eab333dbc" providerId="ADAL" clId="{2AA875D8-3ABF-494A-AE2C-AF1C53629069}" dt="2020-08-19T08:57:59.999" v="3739" actId="20577"/>
        <pc:sldMkLst>
          <pc:docMk/>
          <pc:sldMk cId="892494725" sldId="441"/>
        </pc:sldMkLst>
        <pc:spChg chg="mod">
          <ac:chgData name="LeeHeejun" userId="f4146b6c-b8a2-4ff9-88b8-ec5eab333dbc" providerId="ADAL" clId="{2AA875D8-3ABF-494A-AE2C-AF1C53629069}" dt="2020-08-18T07:46:12.090" v="501"/>
          <ac:spMkLst>
            <pc:docMk/>
            <pc:sldMk cId="892494725" sldId="441"/>
            <ac:spMk id="2" creationId="{4DCB9AF6-4A82-4B76-AFFF-1BA4B607B49A}"/>
          </ac:spMkLst>
        </pc:spChg>
        <pc:spChg chg="del">
          <ac:chgData name="LeeHeejun" userId="f4146b6c-b8a2-4ff9-88b8-ec5eab333dbc" providerId="ADAL" clId="{2AA875D8-3ABF-494A-AE2C-AF1C53629069}" dt="2020-08-18T08:21:49.799" v="503" actId="478"/>
          <ac:spMkLst>
            <pc:docMk/>
            <pc:sldMk cId="892494725" sldId="441"/>
            <ac:spMk id="4" creationId="{2FEB9C93-E81F-4B10-9BB6-5016136E3BDD}"/>
          </ac:spMkLst>
        </pc:spChg>
        <pc:spChg chg="del mod">
          <ac:chgData name="LeeHeejun" userId="f4146b6c-b8a2-4ff9-88b8-ec5eab333dbc" providerId="ADAL" clId="{2AA875D8-3ABF-494A-AE2C-AF1C53629069}" dt="2020-08-18T08:21:49.416" v="502" actId="478"/>
          <ac:spMkLst>
            <pc:docMk/>
            <pc:sldMk cId="892494725" sldId="441"/>
            <ac:spMk id="5" creationId="{E3CFBC3B-CA66-4089-9C62-155D0D8A8FB0}"/>
          </ac:spMkLst>
        </pc:spChg>
        <pc:spChg chg="mod">
          <ac:chgData name="LeeHeejun" userId="f4146b6c-b8a2-4ff9-88b8-ec5eab333dbc" providerId="ADAL" clId="{2AA875D8-3ABF-494A-AE2C-AF1C53629069}" dt="2020-08-19T08:57:59.999" v="3739" actId="20577"/>
          <ac:spMkLst>
            <pc:docMk/>
            <pc:sldMk cId="892494725" sldId="441"/>
            <ac:spMk id="6" creationId="{DD2808FB-507B-44C3-8A55-5A9224EF43F6}"/>
          </ac:spMkLst>
        </pc:spChg>
      </pc:sldChg>
      <pc:sldChg chg="del">
        <pc:chgData name="LeeHeejun" userId="f4146b6c-b8a2-4ff9-88b8-ec5eab333dbc" providerId="ADAL" clId="{2AA875D8-3ABF-494A-AE2C-AF1C53629069}" dt="2020-08-18T07:24:33.644" v="0" actId="47"/>
        <pc:sldMkLst>
          <pc:docMk/>
          <pc:sldMk cId="1901700134" sldId="442"/>
        </pc:sldMkLst>
      </pc:sldChg>
      <pc:sldChg chg="addSp delSp modSp new mod ord">
        <pc:chgData name="LeeHeejun" userId="f4146b6c-b8a2-4ff9-88b8-ec5eab333dbc" providerId="ADAL" clId="{2AA875D8-3ABF-494A-AE2C-AF1C53629069}" dt="2020-08-18T07:45:45.931" v="494" actId="403"/>
        <pc:sldMkLst>
          <pc:docMk/>
          <pc:sldMk cId="3922351594" sldId="442"/>
        </pc:sldMkLst>
        <pc:spChg chg="mod">
          <ac:chgData name="LeeHeejun" userId="f4146b6c-b8a2-4ff9-88b8-ec5eab333dbc" providerId="ADAL" clId="{2AA875D8-3ABF-494A-AE2C-AF1C53629069}" dt="2020-08-18T07:35:15.580" v="363" actId="1035"/>
          <ac:spMkLst>
            <pc:docMk/>
            <pc:sldMk cId="3922351594" sldId="442"/>
            <ac:spMk id="2" creationId="{975D9B05-A3C7-4838-BD9E-594CAE3982B7}"/>
          </ac:spMkLst>
        </pc:spChg>
        <pc:spChg chg="mod">
          <ac:chgData name="LeeHeejun" userId="f4146b6c-b8a2-4ff9-88b8-ec5eab333dbc" providerId="ADAL" clId="{2AA875D8-3ABF-494A-AE2C-AF1C53629069}" dt="2020-08-18T07:45:45.931" v="494" actId="403"/>
          <ac:spMkLst>
            <pc:docMk/>
            <pc:sldMk cId="3922351594" sldId="442"/>
            <ac:spMk id="3" creationId="{B87BD403-17BD-47C2-90A8-4ACB1319E054}"/>
          </ac:spMkLst>
        </pc:spChg>
        <pc:spChg chg="mod">
          <ac:chgData name="LeeHeejun" userId="f4146b6c-b8a2-4ff9-88b8-ec5eab333dbc" providerId="ADAL" clId="{2AA875D8-3ABF-494A-AE2C-AF1C53629069}" dt="2020-08-18T07:45:45.931" v="494" actId="403"/>
          <ac:spMkLst>
            <pc:docMk/>
            <pc:sldMk cId="3922351594" sldId="442"/>
            <ac:spMk id="4" creationId="{712D4F8E-28E7-4CC7-A7CE-6C55D4305F6C}"/>
          </ac:spMkLst>
        </pc:spChg>
        <pc:spChg chg="del mod">
          <ac:chgData name="LeeHeejun" userId="f4146b6c-b8a2-4ff9-88b8-ec5eab333dbc" providerId="ADAL" clId="{2AA875D8-3ABF-494A-AE2C-AF1C53629069}" dt="2020-08-18T07:29:51.132" v="189" actId="478"/>
          <ac:spMkLst>
            <pc:docMk/>
            <pc:sldMk cId="3922351594" sldId="442"/>
            <ac:spMk id="5" creationId="{69C5C527-58A8-4BA3-B2EF-328A1A99EC00}"/>
          </ac:spMkLst>
        </pc:spChg>
        <pc:spChg chg="del mod">
          <ac:chgData name="LeeHeejun" userId="f4146b6c-b8a2-4ff9-88b8-ec5eab333dbc" providerId="ADAL" clId="{2AA875D8-3ABF-494A-AE2C-AF1C53629069}" dt="2020-08-18T07:29:50.324" v="188" actId="478"/>
          <ac:spMkLst>
            <pc:docMk/>
            <pc:sldMk cId="3922351594" sldId="442"/>
            <ac:spMk id="6" creationId="{B624D961-BF7E-4A1C-AB3D-B487AC364CAC}"/>
          </ac:spMkLst>
        </pc:spChg>
        <pc:spChg chg="add del">
          <ac:chgData name="LeeHeejun" userId="f4146b6c-b8a2-4ff9-88b8-ec5eab333dbc" providerId="ADAL" clId="{2AA875D8-3ABF-494A-AE2C-AF1C53629069}" dt="2020-08-18T07:34:30.501" v="353" actId="478"/>
          <ac:spMkLst>
            <pc:docMk/>
            <pc:sldMk cId="3922351594" sldId="442"/>
            <ac:spMk id="7" creationId="{53C0115D-6BDD-456C-9991-A865977A2871}"/>
          </ac:spMkLst>
        </pc:spChg>
        <pc:spChg chg="del">
          <ac:chgData name="LeeHeejun" userId="f4146b6c-b8a2-4ff9-88b8-ec5eab333dbc" providerId="ADAL" clId="{2AA875D8-3ABF-494A-AE2C-AF1C53629069}" dt="2020-08-18T07:32:51.715" v="250" actId="478"/>
          <ac:spMkLst>
            <pc:docMk/>
            <pc:sldMk cId="3922351594" sldId="442"/>
            <ac:spMk id="8" creationId="{991CD022-2651-4D39-9BEE-F777651738D6}"/>
          </ac:spMkLst>
        </pc:spChg>
        <pc:spChg chg="add del mod">
          <ac:chgData name="LeeHeejun" userId="f4146b6c-b8a2-4ff9-88b8-ec5eab333dbc" providerId="ADAL" clId="{2AA875D8-3ABF-494A-AE2C-AF1C53629069}" dt="2020-08-18T07:35:04.158" v="361" actId="121"/>
          <ac:spMkLst>
            <pc:docMk/>
            <pc:sldMk cId="3922351594" sldId="442"/>
            <ac:spMk id="9" creationId="{45CE3E29-8BE4-4B45-B733-D9648CD11E21}"/>
          </ac:spMkLst>
        </pc:spChg>
        <pc:spChg chg="del mod">
          <ac:chgData name="LeeHeejun" userId="f4146b6c-b8a2-4ff9-88b8-ec5eab333dbc" providerId="ADAL" clId="{2AA875D8-3ABF-494A-AE2C-AF1C53629069}" dt="2020-08-18T07:32:48.894" v="248" actId="478"/>
          <ac:spMkLst>
            <pc:docMk/>
            <pc:sldMk cId="3922351594" sldId="442"/>
            <ac:spMk id="10" creationId="{2B3D9067-B81A-43D3-A3C2-FD3A6D419F7F}"/>
          </ac:spMkLst>
        </pc:spChg>
        <pc:spChg chg="del mod">
          <ac:chgData name="LeeHeejun" userId="f4146b6c-b8a2-4ff9-88b8-ec5eab333dbc" providerId="ADAL" clId="{2AA875D8-3ABF-494A-AE2C-AF1C53629069}" dt="2020-08-18T07:34:37.411" v="354" actId="478"/>
          <ac:spMkLst>
            <pc:docMk/>
            <pc:sldMk cId="3922351594" sldId="442"/>
            <ac:spMk id="11" creationId="{A5D43FCE-C617-4A28-A4D3-2A7094A50A70}"/>
          </ac:spMkLst>
        </pc:spChg>
        <pc:spChg chg="add del mod">
          <ac:chgData name="LeeHeejun" userId="f4146b6c-b8a2-4ff9-88b8-ec5eab333dbc" providerId="ADAL" clId="{2AA875D8-3ABF-494A-AE2C-AF1C53629069}" dt="2020-08-18T07:32:50.628" v="249" actId="478"/>
          <ac:spMkLst>
            <pc:docMk/>
            <pc:sldMk cId="3922351594" sldId="442"/>
            <ac:spMk id="13" creationId="{B3D50675-51B3-4AE9-858F-80DB45D2418E}"/>
          </ac:spMkLst>
        </pc:spChg>
        <pc:spChg chg="add del mod">
          <ac:chgData name="LeeHeejun" userId="f4146b6c-b8a2-4ff9-88b8-ec5eab333dbc" providerId="ADAL" clId="{2AA875D8-3ABF-494A-AE2C-AF1C53629069}" dt="2020-08-18T07:34:30.471" v="352" actId="478"/>
          <ac:spMkLst>
            <pc:docMk/>
            <pc:sldMk cId="3922351594" sldId="442"/>
            <ac:spMk id="15" creationId="{B4075D1B-766F-43C0-9230-914BE65204B6}"/>
          </ac:spMkLst>
        </pc:spChg>
        <pc:spChg chg="add mod">
          <ac:chgData name="LeeHeejun" userId="f4146b6c-b8a2-4ff9-88b8-ec5eab333dbc" providerId="ADAL" clId="{2AA875D8-3ABF-494A-AE2C-AF1C53629069}" dt="2020-08-18T07:34:30.342" v="348" actId="571"/>
          <ac:spMkLst>
            <pc:docMk/>
            <pc:sldMk cId="3922351594" sldId="442"/>
            <ac:spMk id="16" creationId="{504AB504-2D5E-474A-BB6B-48FCA9A65DD7}"/>
          </ac:spMkLst>
        </pc:spChg>
        <pc:spChg chg="add mod">
          <ac:chgData name="LeeHeejun" userId="f4146b6c-b8a2-4ff9-88b8-ec5eab333dbc" providerId="ADAL" clId="{2AA875D8-3ABF-494A-AE2C-AF1C53629069}" dt="2020-08-18T07:45:45.931" v="494" actId="403"/>
          <ac:spMkLst>
            <pc:docMk/>
            <pc:sldMk cId="3922351594" sldId="442"/>
            <ac:spMk id="18" creationId="{08198A14-0B8C-4F3E-8711-87527C4E7F01}"/>
          </ac:spMkLst>
        </pc:spChg>
        <pc:spChg chg="add mod">
          <ac:chgData name="LeeHeejun" userId="f4146b6c-b8a2-4ff9-88b8-ec5eab333dbc" providerId="ADAL" clId="{2AA875D8-3ABF-494A-AE2C-AF1C53629069}" dt="2020-08-18T07:34:57.650" v="360" actId="1076"/>
          <ac:spMkLst>
            <pc:docMk/>
            <pc:sldMk cId="3922351594" sldId="442"/>
            <ac:spMk id="19" creationId="{5AFD3D6A-497F-4DDF-AB06-1E29D2EDDEE0}"/>
          </ac:spMkLst>
        </pc:spChg>
      </pc:sldChg>
      <pc:sldChg chg="del">
        <pc:chgData name="LeeHeejun" userId="f4146b6c-b8a2-4ff9-88b8-ec5eab333dbc" providerId="ADAL" clId="{2AA875D8-3ABF-494A-AE2C-AF1C53629069}" dt="2020-08-18T07:24:33.644" v="0" actId="47"/>
        <pc:sldMkLst>
          <pc:docMk/>
          <pc:sldMk cId="715519221" sldId="443"/>
        </pc:sldMkLst>
      </pc:sldChg>
      <pc:sldChg chg="modSp new mod">
        <pc:chgData name="LeeHeejun" userId="f4146b6c-b8a2-4ff9-88b8-ec5eab333dbc" providerId="ADAL" clId="{2AA875D8-3ABF-494A-AE2C-AF1C53629069}" dt="2020-08-19T12:55:42.192" v="8319" actId="20577"/>
        <pc:sldMkLst>
          <pc:docMk/>
          <pc:sldMk cId="1984842049" sldId="443"/>
        </pc:sldMkLst>
        <pc:spChg chg="mod">
          <ac:chgData name="LeeHeejun" userId="f4146b6c-b8a2-4ff9-88b8-ec5eab333dbc" providerId="ADAL" clId="{2AA875D8-3ABF-494A-AE2C-AF1C53629069}" dt="2020-08-19T12:55:42.192" v="8319" actId="20577"/>
          <ac:spMkLst>
            <pc:docMk/>
            <pc:sldMk cId="1984842049" sldId="443"/>
            <ac:spMk id="2" creationId="{BC7F0D39-E295-4F15-8022-3A5DBF4BCA7A}"/>
          </ac:spMkLst>
        </pc:spChg>
      </pc:sldChg>
      <pc:sldChg chg="addSp modSp add mod">
        <pc:chgData name="LeeHeejun" userId="f4146b6c-b8a2-4ff9-88b8-ec5eab333dbc" providerId="ADAL" clId="{2AA875D8-3ABF-494A-AE2C-AF1C53629069}" dt="2020-08-19T13:49:02.970" v="11540" actId="20577"/>
        <pc:sldMkLst>
          <pc:docMk/>
          <pc:sldMk cId="506638639" sldId="444"/>
        </pc:sldMkLst>
        <pc:spChg chg="mod">
          <ac:chgData name="LeeHeejun" userId="f4146b6c-b8a2-4ff9-88b8-ec5eab333dbc" providerId="ADAL" clId="{2AA875D8-3ABF-494A-AE2C-AF1C53629069}" dt="2020-08-19T01:52:19.090" v="2684" actId="20577"/>
          <ac:spMkLst>
            <pc:docMk/>
            <pc:sldMk cId="506638639" sldId="444"/>
            <ac:spMk id="2" creationId="{4DCB9AF6-4A82-4B76-AFFF-1BA4B607B49A}"/>
          </ac:spMkLst>
        </pc:spChg>
        <pc:spChg chg="add mod">
          <ac:chgData name="LeeHeejun" userId="f4146b6c-b8a2-4ff9-88b8-ec5eab333dbc" providerId="ADAL" clId="{2AA875D8-3ABF-494A-AE2C-AF1C53629069}" dt="2020-08-19T12:30:43.536" v="7299" actId="1035"/>
          <ac:spMkLst>
            <pc:docMk/>
            <pc:sldMk cId="506638639" sldId="444"/>
            <ac:spMk id="4" creationId="{25B7C609-35A6-4C16-B38C-6398DBFAEE00}"/>
          </ac:spMkLst>
        </pc:spChg>
        <pc:spChg chg="mod">
          <ac:chgData name="LeeHeejun" userId="f4146b6c-b8a2-4ff9-88b8-ec5eab333dbc" providerId="ADAL" clId="{2AA875D8-3ABF-494A-AE2C-AF1C53629069}" dt="2020-08-19T13:49:02.970" v="11540" actId="20577"/>
          <ac:spMkLst>
            <pc:docMk/>
            <pc:sldMk cId="506638639" sldId="444"/>
            <ac:spMk id="6" creationId="{DD2808FB-507B-44C3-8A55-5A9224EF43F6}"/>
          </ac:spMkLst>
        </pc:spChg>
        <pc:picChg chg="add mod">
          <ac:chgData name="LeeHeejun" userId="f4146b6c-b8a2-4ff9-88b8-ec5eab333dbc" providerId="ADAL" clId="{2AA875D8-3ABF-494A-AE2C-AF1C53629069}" dt="2020-08-19T12:30:43.536" v="7299" actId="1035"/>
          <ac:picMkLst>
            <pc:docMk/>
            <pc:sldMk cId="506638639" sldId="444"/>
            <ac:picMk id="1026" creationId="{EFD02836-A658-41CB-9462-87BB7378738B}"/>
          </ac:picMkLst>
        </pc:picChg>
      </pc:sldChg>
      <pc:sldChg chg="addSp delSp modSp add mod">
        <pc:chgData name="LeeHeejun" userId="f4146b6c-b8a2-4ff9-88b8-ec5eab333dbc" providerId="ADAL" clId="{2AA875D8-3ABF-494A-AE2C-AF1C53629069}" dt="2020-08-19T13:49:26.713" v="11562"/>
        <pc:sldMkLst>
          <pc:docMk/>
          <pc:sldMk cId="63055302" sldId="445"/>
        </pc:sldMkLst>
        <pc:spChg chg="mod">
          <ac:chgData name="LeeHeejun" userId="f4146b6c-b8a2-4ff9-88b8-ec5eab333dbc" providerId="ADAL" clId="{2AA875D8-3ABF-494A-AE2C-AF1C53629069}" dt="2020-08-19T05:12:44.786" v="3604" actId="20577"/>
          <ac:spMkLst>
            <pc:docMk/>
            <pc:sldMk cId="63055302" sldId="445"/>
            <ac:spMk id="2" creationId="{4DCB9AF6-4A82-4B76-AFFF-1BA4B607B49A}"/>
          </ac:spMkLst>
        </pc:spChg>
        <pc:spChg chg="add del mod">
          <ac:chgData name="LeeHeejun" userId="f4146b6c-b8a2-4ff9-88b8-ec5eab333dbc" providerId="ADAL" clId="{2AA875D8-3ABF-494A-AE2C-AF1C53629069}" dt="2020-08-19T11:36:43.318" v="5824" actId="478"/>
          <ac:spMkLst>
            <pc:docMk/>
            <pc:sldMk cId="63055302" sldId="445"/>
            <ac:spMk id="5" creationId="{4C5B8594-9FCC-4387-AEB0-BEE4C22BCADE}"/>
          </ac:spMkLst>
        </pc:spChg>
        <pc:spChg chg="mod">
          <ac:chgData name="LeeHeejun" userId="f4146b6c-b8a2-4ff9-88b8-ec5eab333dbc" providerId="ADAL" clId="{2AA875D8-3ABF-494A-AE2C-AF1C53629069}" dt="2020-08-19T13:49:26.713" v="11562"/>
          <ac:spMkLst>
            <pc:docMk/>
            <pc:sldMk cId="63055302" sldId="445"/>
            <ac:spMk id="6" creationId="{DD2808FB-507B-44C3-8A55-5A9224EF43F6}"/>
          </ac:spMkLst>
        </pc:spChg>
        <pc:spChg chg="add del">
          <ac:chgData name="LeeHeejun" userId="f4146b6c-b8a2-4ff9-88b8-ec5eab333dbc" providerId="ADAL" clId="{2AA875D8-3ABF-494A-AE2C-AF1C53629069}" dt="2020-08-19T11:28:43.575" v="5407" actId="22"/>
          <ac:spMkLst>
            <pc:docMk/>
            <pc:sldMk cId="63055302" sldId="445"/>
            <ac:spMk id="12" creationId="{EB817BE2-8D74-4C8A-9334-CFEBDB80BE77}"/>
          </ac:spMkLst>
        </pc:spChg>
        <pc:spChg chg="add del">
          <ac:chgData name="LeeHeejun" userId="f4146b6c-b8a2-4ff9-88b8-ec5eab333dbc" providerId="ADAL" clId="{2AA875D8-3ABF-494A-AE2C-AF1C53629069}" dt="2020-08-19T11:28:49.631" v="5417" actId="478"/>
          <ac:spMkLst>
            <pc:docMk/>
            <pc:sldMk cId="63055302" sldId="445"/>
            <ac:spMk id="14" creationId="{5F6FEC79-FD6E-4FAC-A9D3-0B0B0AE971D5}"/>
          </ac:spMkLst>
        </pc:spChg>
        <pc:spChg chg="add del">
          <ac:chgData name="LeeHeejun" userId="f4146b6c-b8a2-4ff9-88b8-ec5eab333dbc" providerId="ADAL" clId="{2AA875D8-3ABF-494A-AE2C-AF1C53629069}" dt="2020-08-19T11:28:54.419" v="5421" actId="22"/>
          <ac:spMkLst>
            <pc:docMk/>
            <pc:sldMk cId="63055302" sldId="445"/>
            <ac:spMk id="16" creationId="{0A3AD8E6-64AF-436A-AC23-FF95E0CDAC32}"/>
          </ac:spMkLst>
        </pc:spChg>
        <pc:spChg chg="add del mod">
          <ac:chgData name="LeeHeejun" userId="f4146b6c-b8a2-4ff9-88b8-ec5eab333dbc" providerId="ADAL" clId="{2AA875D8-3ABF-494A-AE2C-AF1C53629069}" dt="2020-08-19T11:36:41.765" v="5823" actId="478"/>
          <ac:spMkLst>
            <pc:docMk/>
            <pc:sldMk cId="63055302" sldId="445"/>
            <ac:spMk id="18" creationId="{83A2C60D-9F5F-4AD4-954B-F3B50E8F2DCD}"/>
          </ac:spMkLst>
        </pc:spChg>
        <pc:picChg chg="add del mod">
          <ac:chgData name="LeeHeejun" userId="f4146b6c-b8a2-4ff9-88b8-ec5eab333dbc" providerId="ADAL" clId="{2AA875D8-3ABF-494A-AE2C-AF1C53629069}" dt="2020-08-19T11:36:39.069" v="5821" actId="478"/>
          <ac:picMkLst>
            <pc:docMk/>
            <pc:sldMk cId="63055302" sldId="445"/>
            <ac:picMk id="4" creationId="{A1303A28-DEBB-40CE-A954-002D6D89D516}"/>
          </ac:picMkLst>
        </pc:picChg>
        <pc:picChg chg="del">
          <ac:chgData name="LeeHeejun" userId="f4146b6c-b8a2-4ff9-88b8-ec5eab333dbc" providerId="ADAL" clId="{2AA875D8-3ABF-494A-AE2C-AF1C53629069}" dt="2020-08-19T05:07:39.210" v="3584" actId="478"/>
          <ac:picMkLst>
            <pc:docMk/>
            <pc:sldMk cId="63055302" sldId="445"/>
            <ac:picMk id="1026" creationId="{EFD02836-A658-41CB-9462-87BB7378738B}"/>
          </ac:picMkLst>
        </pc:picChg>
      </pc:sldChg>
      <pc:sldChg chg="del">
        <pc:chgData name="LeeHeejun" userId="f4146b6c-b8a2-4ff9-88b8-ec5eab333dbc" providerId="ADAL" clId="{2AA875D8-3ABF-494A-AE2C-AF1C53629069}" dt="2020-08-18T07:24:33.644" v="0" actId="47"/>
        <pc:sldMkLst>
          <pc:docMk/>
          <pc:sldMk cId="908857475" sldId="445"/>
        </pc:sldMkLst>
      </pc:sldChg>
      <pc:sldChg chg="addSp delSp modSp add mod modNotesTx">
        <pc:chgData name="LeeHeejun" userId="f4146b6c-b8a2-4ff9-88b8-ec5eab333dbc" providerId="ADAL" clId="{2AA875D8-3ABF-494A-AE2C-AF1C53629069}" dt="2020-08-21T05:01:25.591" v="23726" actId="20577"/>
        <pc:sldMkLst>
          <pc:docMk/>
          <pc:sldMk cId="273330282" sldId="446"/>
        </pc:sldMkLst>
        <pc:spChg chg="add del mod">
          <ac:chgData name="LeeHeejun" userId="f4146b6c-b8a2-4ff9-88b8-ec5eab333dbc" providerId="ADAL" clId="{2AA875D8-3ABF-494A-AE2C-AF1C53629069}" dt="2020-08-19T11:27:26.432" v="5391" actId="21"/>
          <ac:spMkLst>
            <pc:docMk/>
            <pc:sldMk cId="273330282" sldId="446"/>
            <ac:spMk id="4" creationId="{46129EC4-7635-49D5-8C88-549450FFE37F}"/>
          </ac:spMkLst>
        </pc:spChg>
        <pc:spChg chg="mod">
          <ac:chgData name="LeeHeejun" userId="f4146b6c-b8a2-4ff9-88b8-ec5eab333dbc" providerId="ADAL" clId="{2AA875D8-3ABF-494A-AE2C-AF1C53629069}" dt="2020-08-21T05:01:25.591" v="23726" actId="20577"/>
          <ac:spMkLst>
            <pc:docMk/>
            <pc:sldMk cId="273330282" sldId="446"/>
            <ac:spMk id="6" creationId="{DD2808FB-507B-44C3-8A55-5A9224EF43F6}"/>
          </ac:spMkLst>
        </pc:spChg>
        <pc:spChg chg="add del">
          <ac:chgData name="LeeHeejun" userId="f4146b6c-b8a2-4ff9-88b8-ec5eab333dbc" providerId="ADAL" clId="{2AA875D8-3ABF-494A-AE2C-AF1C53629069}" dt="2020-08-19T12:23:25.839" v="7105" actId="22"/>
          <ac:spMkLst>
            <pc:docMk/>
            <pc:sldMk cId="273330282" sldId="446"/>
            <ac:spMk id="10" creationId="{2A9F0179-86F3-4F61-8C60-6BB6384DCB0B}"/>
          </ac:spMkLst>
        </pc:spChg>
        <pc:spChg chg="add mod">
          <ac:chgData name="LeeHeejun" userId="f4146b6c-b8a2-4ff9-88b8-ec5eab333dbc" providerId="ADAL" clId="{2AA875D8-3ABF-494A-AE2C-AF1C53629069}" dt="2020-08-19T12:29:42.025" v="7297" actId="1035"/>
          <ac:spMkLst>
            <pc:docMk/>
            <pc:sldMk cId="273330282" sldId="446"/>
            <ac:spMk id="12" creationId="{EFA57A4E-DE44-4C89-878F-FA47E3E09245}"/>
          </ac:spMkLst>
        </pc:spChg>
        <pc:picChg chg="add del mod">
          <ac:chgData name="LeeHeejun" userId="f4146b6c-b8a2-4ff9-88b8-ec5eab333dbc" providerId="ADAL" clId="{2AA875D8-3ABF-494A-AE2C-AF1C53629069}" dt="2020-08-19T11:27:26.432" v="5391" actId="21"/>
          <ac:picMkLst>
            <pc:docMk/>
            <pc:sldMk cId="273330282" sldId="446"/>
            <ac:picMk id="1026" creationId="{199C8A63-1FCE-4DE6-87D3-3C9EBC2D6B0F}"/>
          </ac:picMkLst>
        </pc:picChg>
      </pc:sldChg>
      <pc:sldChg chg="del">
        <pc:chgData name="LeeHeejun" userId="f4146b6c-b8a2-4ff9-88b8-ec5eab333dbc" providerId="ADAL" clId="{2AA875D8-3ABF-494A-AE2C-AF1C53629069}" dt="2020-08-18T07:24:33.644" v="0" actId="47"/>
        <pc:sldMkLst>
          <pc:docMk/>
          <pc:sldMk cId="2228460497" sldId="446"/>
        </pc:sldMkLst>
      </pc:sldChg>
      <pc:sldChg chg="del">
        <pc:chgData name="LeeHeejun" userId="f4146b6c-b8a2-4ff9-88b8-ec5eab333dbc" providerId="ADAL" clId="{2AA875D8-3ABF-494A-AE2C-AF1C53629069}" dt="2020-08-18T07:24:33.644" v="0" actId="47"/>
        <pc:sldMkLst>
          <pc:docMk/>
          <pc:sldMk cId="2612902921" sldId="447"/>
        </pc:sldMkLst>
      </pc:sldChg>
      <pc:sldChg chg="addSp delSp modSp add mod">
        <pc:chgData name="LeeHeejun" userId="f4146b6c-b8a2-4ff9-88b8-ec5eab333dbc" providerId="ADAL" clId="{2AA875D8-3ABF-494A-AE2C-AF1C53629069}" dt="2020-08-19T11:38:21.789" v="5916" actId="20577"/>
        <pc:sldMkLst>
          <pc:docMk/>
          <pc:sldMk cId="2794529111" sldId="447"/>
        </pc:sldMkLst>
        <pc:spChg chg="mod">
          <ac:chgData name="LeeHeejun" userId="f4146b6c-b8a2-4ff9-88b8-ec5eab333dbc" providerId="ADAL" clId="{2AA875D8-3ABF-494A-AE2C-AF1C53629069}" dt="2020-08-19T11:37:29.265" v="5844" actId="1076"/>
          <ac:spMkLst>
            <pc:docMk/>
            <pc:sldMk cId="2794529111" sldId="447"/>
            <ac:spMk id="5" creationId="{4C5B8594-9FCC-4387-AEB0-BEE4C22BCADE}"/>
          </ac:spMkLst>
        </pc:spChg>
        <pc:spChg chg="del">
          <ac:chgData name="LeeHeejun" userId="f4146b6c-b8a2-4ff9-88b8-ec5eab333dbc" providerId="ADAL" clId="{2AA875D8-3ABF-494A-AE2C-AF1C53629069}" dt="2020-08-19T11:37:04.519" v="5833" actId="478"/>
          <ac:spMkLst>
            <pc:docMk/>
            <pc:sldMk cId="2794529111" sldId="447"/>
            <ac:spMk id="6" creationId="{DD2808FB-507B-44C3-8A55-5A9224EF43F6}"/>
          </ac:spMkLst>
        </pc:spChg>
        <pc:spChg chg="add del mod">
          <ac:chgData name="LeeHeejun" userId="f4146b6c-b8a2-4ff9-88b8-ec5eab333dbc" providerId="ADAL" clId="{2AA875D8-3ABF-494A-AE2C-AF1C53629069}" dt="2020-08-19T11:37:06.102" v="5834" actId="478"/>
          <ac:spMkLst>
            <pc:docMk/>
            <pc:sldMk cId="2794529111" sldId="447"/>
            <ac:spMk id="9" creationId="{1C9C608D-E0B7-4225-9B65-AF9AD8D5E654}"/>
          </ac:spMkLst>
        </pc:spChg>
        <pc:spChg chg="mod">
          <ac:chgData name="LeeHeejun" userId="f4146b6c-b8a2-4ff9-88b8-ec5eab333dbc" providerId="ADAL" clId="{2AA875D8-3ABF-494A-AE2C-AF1C53629069}" dt="2020-08-19T11:38:21.789" v="5916" actId="20577"/>
          <ac:spMkLst>
            <pc:docMk/>
            <pc:sldMk cId="2794529111" sldId="447"/>
            <ac:spMk id="18" creationId="{83A2C60D-9F5F-4AD4-954B-F3B50E8F2DCD}"/>
          </ac:spMkLst>
        </pc:spChg>
        <pc:picChg chg="mod">
          <ac:chgData name="LeeHeejun" userId="f4146b6c-b8a2-4ff9-88b8-ec5eab333dbc" providerId="ADAL" clId="{2AA875D8-3ABF-494A-AE2C-AF1C53629069}" dt="2020-08-19T11:37:29.265" v="5844" actId="1076"/>
          <ac:picMkLst>
            <pc:docMk/>
            <pc:sldMk cId="2794529111" sldId="447"/>
            <ac:picMk id="4" creationId="{A1303A28-DEBB-40CE-A954-002D6D89D516}"/>
          </ac:picMkLst>
        </pc:picChg>
      </pc:sldChg>
      <pc:sldChg chg="addSp delSp modSp add mod">
        <pc:chgData name="LeeHeejun" userId="f4146b6c-b8a2-4ff9-88b8-ec5eab333dbc" providerId="ADAL" clId="{2AA875D8-3ABF-494A-AE2C-AF1C53629069}" dt="2020-08-19T12:29:27.365" v="7296" actId="1076"/>
        <pc:sldMkLst>
          <pc:docMk/>
          <pc:sldMk cId="200426485" sldId="448"/>
        </pc:sldMkLst>
        <pc:spChg chg="mod">
          <ac:chgData name="LeeHeejun" userId="f4146b6c-b8a2-4ff9-88b8-ec5eab333dbc" providerId="ADAL" clId="{2AA875D8-3ABF-494A-AE2C-AF1C53629069}" dt="2020-08-19T12:29:24.597" v="7295" actId="1076"/>
          <ac:spMkLst>
            <pc:docMk/>
            <pc:sldMk cId="200426485" sldId="448"/>
            <ac:spMk id="5" creationId="{4C5B8594-9FCC-4387-AEB0-BEE4C22BCADE}"/>
          </ac:spMkLst>
        </pc:spChg>
        <pc:spChg chg="mod">
          <ac:chgData name="LeeHeejun" userId="f4146b6c-b8a2-4ff9-88b8-ec5eab333dbc" providerId="ADAL" clId="{2AA875D8-3ABF-494A-AE2C-AF1C53629069}" dt="2020-08-19T12:29:27.365" v="7296" actId="1076"/>
          <ac:spMkLst>
            <pc:docMk/>
            <pc:sldMk cId="200426485" sldId="448"/>
            <ac:spMk id="18" creationId="{83A2C60D-9F5F-4AD4-954B-F3B50E8F2DCD}"/>
          </ac:spMkLst>
        </pc:spChg>
        <pc:picChg chg="del">
          <ac:chgData name="LeeHeejun" userId="f4146b6c-b8a2-4ff9-88b8-ec5eab333dbc" providerId="ADAL" clId="{2AA875D8-3ABF-494A-AE2C-AF1C53629069}" dt="2020-08-19T12:26:48.665" v="7140" actId="478"/>
          <ac:picMkLst>
            <pc:docMk/>
            <pc:sldMk cId="200426485" sldId="448"/>
            <ac:picMk id="4" creationId="{A1303A28-DEBB-40CE-A954-002D6D89D516}"/>
          </ac:picMkLst>
        </pc:picChg>
        <pc:picChg chg="add mod">
          <ac:chgData name="LeeHeejun" userId="f4146b6c-b8a2-4ff9-88b8-ec5eab333dbc" providerId="ADAL" clId="{2AA875D8-3ABF-494A-AE2C-AF1C53629069}" dt="2020-08-19T12:29:24.597" v="7295" actId="1076"/>
          <ac:picMkLst>
            <pc:docMk/>
            <pc:sldMk cId="200426485" sldId="448"/>
            <ac:picMk id="2050" creationId="{FC16EBD0-C259-4BD7-8FAD-238107395CE3}"/>
          </ac:picMkLst>
        </pc:picChg>
      </pc:sldChg>
      <pc:sldChg chg="addSp delSp modSp add mod">
        <pc:chgData name="LeeHeejun" userId="f4146b6c-b8a2-4ff9-88b8-ec5eab333dbc" providerId="ADAL" clId="{2AA875D8-3ABF-494A-AE2C-AF1C53629069}" dt="2020-08-21T05:07:28.022" v="23741" actId="6549"/>
        <pc:sldMkLst>
          <pc:docMk/>
          <pc:sldMk cId="2715279703" sldId="449"/>
        </pc:sldMkLst>
        <pc:spChg chg="mod">
          <ac:chgData name="LeeHeejun" userId="f4146b6c-b8a2-4ff9-88b8-ec5eab333dbc" providerId="ADAL" clId="{2AA875D8-3ABF-494A-AE2C-AF1C53629069}" dt="2020-08-19T12:33:58.712" v="7336" actId="20577"/>
          <ac:spMkLst>
            <pc:docMk/>
            <pc:sldMk cId="2715279703" sldId="449"/>
            <ac:spMk id="2" creationId="{4DCB9AF6-4A82-4B76-AFFF-1BA4B607B49A}"/>
          </ac:spMkLst>
        </pc:spChg>
        <pc:spChg chg="add mod">
          <ac:chgData name="LeeHeejun" userId="f4146b6c-b8a2-4ff9-88b8-ec5eab333dbc" providerId="ADAL" clId="{2AA875D8-3ABF-494A-AE2C-AF1C53629069}" dt="2020-08-19T13:22:40.626" v="9507" actId="1076"/>
          <ac:spMkLst>
            <pc:docMk/>
            <pc:sldMk cId="2715279703" sldId="449"/>
            <ac:spMk id="5" creationId="{CCD4CA09-8C24-4178-A1CA-C975DB6F493B}"/>
          </ac:spMkLst>
        </pc:spChg>
        <pc:spChg chg="mod">
          <ac:chgData name="LeeHeejun" userId="f4146b6c-b8a2-4ff9-88b8-ec5eab333dbc" providerId="ADAL" clId="{2AA875D8-3ABF-494A-AE2C-AF1C53629069}" dt="2020-08-21T05:07:28.022" v="23741" actId="6549"/>
          <ac:spMkLst>
            <pc:docMk/>
            <pc:sldMk cId="2715279703" sldId="449"/>
            <ac:spMk id="6" creationId="{DD2808FB-507B-44C3-8A55-5A9224EF43F6}"/>
          </ac:spMkLst>
        </pc:spChg>
        <pc:spChg chg="del">
          <ac:chgData name="LeeHeejun" userId="f4146b6c-b8a2-4ff9-88b8-ec5eab333dbc" providerId="ADAL" clId="{2AA875D8-3ABF-494A-AE2C-AF1C53629069}" dt="2020-08-19T12:33:33.922" v="7302" actId="478"/>
          <ac:spMkLst>
            <pc:docMk/>
            <pc:sldMk cId="2715279703" sldId="449"/>
            <ac:spMk id="12" creationId="{EFA57A4E-DE44-4C89-878F-FA47E3E09245}"/>
          </ac:spMkLst>
        </pc:spChg>
        <pc:grpChg chg="add del mod">
          <ac:chgData name="LeeHeejun" userId="f4146b6c-b8a2-4ff9-88b8-ec5eab333dbc" providerId="ADAL" clId="{2AA875D8-3ABF-494A-AE2C-AF1C53629069}" dt="2020-08-19T13:16:43.630" v="9392" actId="478"/>
          <ac:grpSpMkLst>
            <pc:docMk/>
            <pc:sldMk cId="2715279703" sldId="449"/>
            <ac:grpSpMk id="4" creationId="{77BC60D8-3CB7-45C2-BA39-704E10C556D2}"/>
          </ac:grpSpMkLst>
        </pc:grpChg>
        <pc:picChg chg="add del mod">
          <ac:chgData name="LeeHeejun" userId="f4146b6c-b8a2-4ff9-88b8-ec5eab333dbc" providerId="ADAL" clId="{2AA875D8-3ABF-494A-AE2C-AF1C53629069}" dt="2020-08-19T13:16:43.630" v="9392" actId="478"/>
          <ac:picMkLst>
            <pc:docMk/>
            <pc:sldMk cId="2715279703" sldId="449"/>
            <ac:picMk id="8" creationId="{6CD1B984-3594-45CD-B3AA-BB164142414B}"/>
          </ac:picMkLst>
        </pc:picChg>
        <pc:picChg chg="add mod">
          <ac:chgData name="LeeHeejun" userId="f4146b6c-b8a2-4ff9-88b8-ec5eab333dbc" providerId="ADAL" clId="{2AA875D8-3ABF-494A-AE2C-AF1C53629069}" dt="2020-08-19T13:22:40.626" v="9507" actId="1076"/>
          <ac:picMkLst>
            <pc:docMk/>
            <pc:sldMk cId="2715279703" sldId="449"/>
            <ac:picMk id="3074" creationId="{21C40A0B-0E8E-4752-BDA0-EAD5479385D5}"/>
          </ac:picMkLst>
        </pc:picChg>
      </pc:sldChg>
      <pc:sldChg chg="addSp delSp modSp add mod">
        <pc:chgData name="LeeHeejun" userId="f4146b6c-b8a2-4ff9-88b8-ec5eab333dbc" providerId="ADAL" clId="{2AA875D8-3ABF-494A-AE2C-AF1C53629069}" dt="2020-08-19T13:48:43.559" v="11523" actId="313"/>
        <pc:sldMkLst>
          <pc:docMk/>
          <pc:sldMk cId="3944430596" sldId="450"/>
        </pc:sldMkLst>
        <pc:spChg chg="del">
          <ac:chgData name="LeeHeejun" userId="f4146b6c-b8a2-4ff9-88b8-ec5eab333dbc" providerId="ADAL" clId="{2AA875D8-3ABF-494A-AE2C-AF1C53629069}" dt="2020-08-19T13:03:10.398" v="8646" actId="478"/>
          <ac:spMkLst>
            <pc:docMk/>
            <pc:sldMk cId="3944430596" sldId="450"/>
            <ac:spMk id="5" creationId="{CCD4CA09-8C24-4178-A1CA-C975DB6F493B}"/>
          </ac:spMkLst>
        </pc:spChg>
        <pc:spChg chg="mod">
          <ac:chgData name="LeeHeejun" userId="f4146b6c-b8a2-4ff9-88b8-ec5eab333dbc" providerId="ADAL" clId="{2AA875D8-3ABF-494A-AE2C-AF1C53629069}" dt="2020-08-19T13:48:43.559" v="11523" actId="313"/>
          <ac:spMkLst>
            <pc:docMk/>
            <pc:sldMk cId="3944430596" sldId="450"/>
            <ac:spMk id="6" creationId="{DD2808FB-507B-44C3-8A55-5A9224EF43F6}"/>
          </ac:spMkLst>
        </pc:spChg>
        <pc:spChg chg="add del">
          <ac:chgData name="LeeHeejun" userId="f4146b6c-b8a2-4ff9-88b8-ec5eab333dbc" providerId="ADAL" clId="{2AA875D8-3ABF-494A-AE2C-AF1C53629069}" dt="2020-08-19T13:17:53.791" v="9419" actId="22"/>
          <ac:spMkLst>
            <pc:docMk/>
            <pc:sldMk cId="3944430596" sldId="450"/>
            <ac:spMk id="11" creationId="{97D549BD-808B-4429-8FFA-1CE29ECE941E}"/>
          </ac:spMkLst>
        </pc:spChg>
        <pc:spChg chg="add mod">
          <ac:chgData name="LeeHeejun" userId="f4146b6c-b8a2-4ff9-88b8-ec5eab333dbc" providerId="ADAL" clId="{2AA875D8-3ABF-494A-AE2C-AF1C53629069}" dt="2020-08-19T13:21:48.500" v="9499" actId="20577"/>
          <ac:spMkLst>
            <pc:docMk/>
            <pc:sldMk cId="3944430596" sldId="450"/>
            <ac:spMk id="15" creationId="{9AC65A45-BC3B-4138-86ED-3DC99012EE87}"/>
          </ac:spMkLst>
        </pc:spChg>
        <pc:grpChg chg="del">
          <ac:chgData name="LeeHeejun" userId="f4146b6c-b8a2-4ff9-88b8-ec5eab333dbc" providerId="ADAL" clId="{2AA875D8-3ABF-494A-AE2C-AF1C53629069}" dt="2020-08-19T13:03:09.813" v="8645" actId="478"/>
          <ac:grpSpMkLst>
            <pc:docMk/>
            <pc:sldMk cId="3944430596" sldId="450"/>
            <ac:grpSpMk id="4" creationId="{77BC60D8-3CB7-45C2-BA39-704E10C556D2}"/>
          </ac:grpSpMkLst>
        </pc:grpChg>
        <pc:picChg chg="add del">
          <ac:chgData name="LeeHeejun" userId="f4146b6c-b8a2-4ff9-88b8-ec5eab333dbc" providerId="ADAL" clId="{2AA875D8-3ABF-494A-AE2C-AF1C53629069}" dt="2020-08-19T13:17:53.791" v="9419" actId="22"/>
          <ac:picMkLst>
            <pc:docMk/>
            <pc:sldMk cId="3944430596" sldId="450"/>
            <ac:picMk id="9" creationId="{3D4F24A9-917F-4C78-B588-77AD55693647}"/>
          </ac:picMkLst>
        </pc:picChg>
        <pc:picChg chg="add mod">
          <ac:chgData name="LeeHeejun" userId="f4146b6c-b8a2-4ff9-88b8-ec5eab333dbc" providerId="ADAL" clId="{2AA875D8-3ABF-494A-AE2C-AF1C53629069}" dt="2020-08-19T13:21:53.773" v="9500" actId="1076"/>
          <ac:picMkLst>
            <pc:docMk/>
            <pc:sldMk cId="3944430596" sldId="450"/>
            <ac:picMk id="13" creationId="{6E3AB140-8A7D-4946-A2F4-5260F3340AF8}"/>
          </ac:picMkLst>
        </pc:picChg>
      </pc:sldChg>
      <pc:sldChg chg="addSp delSp modSp add mod">
        <pc:chgData name="LeeHeejun" userId="f4146b6c-b8a2-4ff9-88b8-ec5eab333dbc" providerId="ADAL" clId="{2AA875D8-3ABF-494A-AE2C-AF1C53629069}" dt="2020-08-19T13:48:51.083" v="11533" actId="6549"/>
        <pc:sldMkLst>
          <pc:docMk/>
          <pc:sldMk cId="4122739490" sldId="451"/>
        </pc:sldMkLst>
        <pc:spChg chg="add mod">
          <ac:chgData name="LeeHeejun" userId="f4146b6c-b8a2-4ff9-88b8-ec5eab333dbc" providerId="ADAL" clId="{2AA875D8-3ABF-494A-AE2C-AF1C53629069}" dt="2020-08-19T13:31:54.917" v="10214" actId="6549"/>
          <ac:spMkLst>
            <pc:docMk/>
            <pc:sldMk cId="4122739490" sldId="451"/>
            <ac:spMk id="4" creationId="{56AA9A01-8D41-4803-BF16-F2049B9E7A5D}"/>
          </ac:spMkLst>
        </pc:spChg>
        <pc:spChg chg="mod">
          <ac:chgData name="LeeHeejun" userId="f4146b6c-b8a2-4ff9-88b8-ec5eab333dbc" providerId="ADAL" clId="{2AA875D8-3ABF-494A-AE2C-AF1C53629069}" dt="2020-08-19T13:48:51.083" v="11533" actId="6549"/>
          <ac:spMkLst>
            <pc:docMk/>
            <pc:sldMk cId="4122739490" sldId="451"/>
            <ac:spMk id="6" creationId="{DD2808FB-507B-44C3-8A55-5A9224EF43F6}"/>
          </ac:spMkLst>
        </pc:spChg>
        <pc:spChg chg="add del mod">
          <ac:chgData name="LeeHeejun" userId="f4146b6c-b8a2-4ff9-88b8-ec5eab333dbc" providerId="ADAL" clId="{2AA875D8-3ABF-494A-AE2C-AF1C53629069}" dt="2020-08-19T13:30:56.644" v="10171" actId="478"/>
          <ac:spMkLst>
            <pc:docMk/>
            <pc:sldMk cId="4122739490" sldId="451"/>
            <ac:spMk id="11" creationId="{6B9E9CB0-CCF9-4E18-96D0-D6215CF37D79}"/>
          </ac:spMkLst>
        </pc:spChg>
        <pc:spChg chg="add mod">
          <ac:chgData name="LeeHeejun" userId="f4146b6c-b8a2-4ff9-88b8-ec5eab333dbc" providerId="ADAL" clId="{2AA875D8-3ABF-494A-AE2C-AF1C53629069}" dt="2020-08-19T13:41:32.281" v="11057" actId="1036"/>
          <ac:spMkLst>
            <pc:docMk/>
            <pc:sldMk cId="4122739490" sldId="451"/>
            <ac:spMk id="12" creationId="{1301E3DA-B8F0-4876-97D9-87AF73E90EDC}"/>
          </ac:spMkLst>
        </pc:spChg>
        <pc:picChg chg="add del">
          <ac:chgData name="LeeHeejun" userId="f4146b6c-b8a2-4ff9-88b8-ec5eab333dbc" providerId="ADAL" clId="{2AA875D8-3ABF-494A-AE2C-AF1C53629069}" dt="2020-08-19T13:27:34.453" v="10023"/>
          <ac:picMkLst>
            <pc:docMk/>
            <pc:sldMk cId="4122739490" sldId="451"/>
            <ac:picMk id="4098" creationId="{E287AB3F-7701-42E6-80DC-A0CC498A156C}"/>
          </ac:picMkLst>
        </pc:picChg>
        <pc:picChg chg="add mod">
          <ac:chgData name="LeeHeejun" userId="f4146b6c-b8a2-4ff9-88b8-ec5eab333dbc" providerId="ADAL" clId="{2AA875D8-3ABF-494A-AE2C-AF1C53629069}" dt="2020-08-19T13:31:17.747" v="10191" actId="1035"/>
          <ac:picMkLst>
            <pc:docMk/>
            <pc:sldMk cId="4122739490" sldId="451"/>
            <ac:picMk id="4100" creationId="{0333A832-A85F-4EEA-98CF-0F0164FD593A}"/>
          </ac:picMkLst>
        </pc:picChg>
        <pc:picChg chg="add mod">
          <ac:chgData name="LeeHeejun" userId="f4146b6c-b8a2-4ff9-88b8-ec5eab333dbc" providerId="ADAL" clId="{2AA875D8-3ABF-494A-AE2C-AF1C53629069}" dt="2020-08-19T13:41:32.281" v="11057" actId="1036"/>
          <ac:picMkLst>
            <pc:docMk/>
            <pc:sldMk cId="4122739490" sldId="451"/>
            <ac:picMk id="4102" creationId="{FB72F35E-30A2-484B-A638-C8BFE338878E}"/>
          </ac:picMkLst>
        </pc:picChg>
      </pc:sldChg>
      <pc:sldChg chg="addSp delSp modSp add mod">
        <pc:chgData name="LeeHeejun" userId="f4146b6c-b8a2-4ff9-88b8-ec5eab333dbc" providerId="ADAL" clId="{2AA875D8-3ABF-494A-AE2C-AF1C53629069}" dt="2020-08-19T13:41:19.781" v="11055" actId="1076"/>
        <pc:sldMkLst>
          <pc:docMk/>
          <pc:sldMk cId="137129213" sldId="452"/>
        </pc:sldMkLst>
        <pc:spChg chg="add mod">
          <ac:chgData name="LeeHeejun" userId="f4146b6c-b8a2-4ff9-88b8-ec5eab333dbc" providerId="ADAL" clId="{2AA875D8-3ABF-494A-AE2C-AF1C53629069}" dt="2020-08-19T13:37:01.124" v="10762" actId="20577"/>
          <ac:spMkLst>
            <pc:docMk/>
            <pc:sldMk cId="137129213" sldId="452"/>
            <ac:spMk id="4" creationId="{5A6F715C-362E-48A5-A0D9-A71651845DCF}"/>
          </ac:spMkLst>
        </pc:spChg>
        <pc:spChg chg="mod">
          <ac:chgData name="LeeHeejun" userId="f4146b6c-b8a2-4ff9-88b8-ec5eab333dbc" providerId="ADAL" clId="{2AA875D8-3ABF-494A-AE2C-AF1C53629069}" dt="2020-08-19T13:41:19.781" v="11055" actId="1076"/>
          <ac:spMkLst>
            <pc:docMk/>
            <pc:sldMk cId="137129213" sldId="452"/>
            <ac:spMk id="6" creationId="{DD2808FB-507B-44C3-8A55-5A9224EF43F6}"/>
          </ac:spMkLst>
        </pc:spChg>
        <pc:spChg chg="add mod">
          <ac:chgData name="LeeHeejun" userId="f4146b6c-b8a2-4ff9-88b8-ec5eab333dbc" providerId="ADAL" clId="{2AA875D8-3ABF-494A-AE2C-AF1C53629069}" dt="2020-08-19T13:38:27.663" v="10778"/>
          <ac:spMkLst>
            <pc:docMk/>
            <pc:sldMk cId="137129213" sldId="452"/>
            <ac:spMk id="14" creationId="{4C376D09-A786-4A50-BEFE-7D13A8330693}"/>
          </ac:spMkLst>
        </pc:spChg>
        <pc:spChg chg="del">
          <ac:chgData name="LeeHeejun" userId="f4146b6c-b8a2-4ff9-88b8-ec5eab333dbc" providerId="ADAL" clId="{2AA875D8-3ABF-494A-AE2C-AF1C53629069}" dt="2020-08-19T13:32:36.373" v="10219" actId="478"/>
          <ac:spMkLst>
            <pc:docMk/>
            <pc:sldMk cId="137129213" sldId="452"/>
            <ac:spMk id="15" creationId="{9AC65A45-BC3B-4138-86ED-3DC99012EE87}"/>
          </ac:spMkLst>
        </pc:spChg>
        <pc:picChg chg="del">
          <ac:chgData name="LeeHeejun" userId="f4146b6c-b8a2-4ff9-88b8-ec5eab333dbc" providerId="ADAL" clId="{2AA875D8-3ABF-494A-AE2C-AF1C53629069}" dt="2020-08-19T13:32:35.529" v="10218" actId="478"/>
          <ac:picMkLst>
            <pc:docMk/>
            <pc:sldMk cId="137129213" sldId="452"/>
            <ac:picMk id="13" creationId="{6E3AB140-8A7D-4946-A2F4-5260F3340AF8}"/>
          </ac:picMkLst>
        </pc:picChg>
        <pc:picChg chg="add mod">
          <ac:chgData name="LeeHeejun" userId="f4146b6c-b8a2-4ff9-88b8-ec5eab333dbc" providerId="ADAL" clId="{2AA875D8-3ABF-494A-AE2C-AF1C53629069}" dt="2020-08-19T13:36:25.681" v="10753" actId="1076"/>
          <ac:picMkLst>
            <pc:docMk/>
            <pc:sldMk cId="137129213" sldId="452"/>
            <ac:picMk id="6146" creationId="{FC35D1C1-2FBF-4282-BCEA-9CE093E9EB6D}"/>
          </ac:picMkLst>
        </pc:picChg>
        <pc:picChg chg="add del mod">
          <ac:chgData name="LeeHeejun" userId="f4146b6c-b8a2-4ff9-88b8-ec5eab333dbc" providerId="ADAL" clId="{2AA875D8-3ABF-494A-AE2C-AF1C53629069}" dt="2020-08-19T13:36:20.436" v="10749"/>
          <ac:picMkLst>
            <pc:docMk/>
            <pc:sldMk cId="137129213" sldId="452"/>
            <ac:picMk id="6148" creationId="{CF8AC921-927D-46ED-9624-2E9BD0CE1F8C}"/>
          </ac:picMkLst>
        </pc:picChg>
        <pc:picChg chg="add del mod">
          <ac:chgData name="LeeHeejun" userId="f4146b6c-b8a2-4ff9-88b8-ec5eab333dbc" providerId="ADAL" clId="{2AA875D8-3ABF-494A-AE2C-AF1C53629069}" dt="2020-08-19T13:36:19.972" v="10748"/>
          <ac:picMkLst>
            <pc:docMk/>
            <pc:sldMk cId="137129213" sldId="452"/>
            <ac:picMk id="6150" creationId="{C78F3007-3DAD-4BA1-A184-3EBBB6CC11C4}"/>
          </ac:picMkLst>
        </pc:picChg>
        <pc:picChg chg="add mod">
          <ac:chgData name="LeeHeejun" userId="f4146b6c-b8a2-4ff9-88b8-ec5eab333dbc" providerId="ADAL" clId="{2AA875D8-3ABF-494A-AE2C-AF1C53629069}" dt="2020-08-19T13:36:57.596" v="10760" actId="1076"/>
          <ac:picMkLst>
            <pc:docMk/>
            <pc:sldMk cId="137129213" sldId="452"/>
            <ac:picMk id="6152" creationId="{05096D99-97E0-4E5B-988D-80EAD91FFDAB}"/>
          </ac:picMkLst>
        </pc:picChg>
      </pc:sldChg>
      <pc:sldChg chg="delSp modSp add mod">
        <pc:chgData name="LeeHeejun" userId="f4146b6c-b8a2-4ff9-88b8-ec5eab333dbc" providerId="ADAL" clId="{2AA875D8-3ABF-494A-AE2C-AF1C53629069}" dt="2020-08-19T13:55:25.409" v="11722" actId="14100"/>
        <pc:sldMkLst>
          <pc:docMk/>
          <pc:sldMk cId="1324306726" sldId="453"/>
        </pc:sldMkLst>
        <pc:spChg chg="del">
          <ac:chgData name="LeeHeejun" userId="f4146b6c-b8a2-4ff9-88b8-ec5eab333dbc" providerId="ADAL" clId="{2AA875D8-3ABF-494A-AE2C-AF1C53629069}" dt="2020-08-19T13:37:21.532" v="10769" actId="478"/>
          <ac:spMkLst>
            <pc:docMk/>
            <pc:sldMk cId="1324306726" sldId="453"/>
            <ac:spMk id="4" creationId="{5A6F715C-362E-48A5-A0D9-A71651845DCF}"/>
          </ac:spMkLst>
        </pc:spChg>
        <pc:spChg chg="mod">
          <ac:chgData name="LeeHeejun" userId="f4146b6c-b8a2-4ff9-88b8-ec5eab333dbc" providerId="ADAL" clId="{2AA875D8-3ABF-494A-AE2C-AF1C53629069}" dt="2020-08-19T13:55:25.409" v="11722" actId="14100"/>
          <ac:spMkLst>
            <pc:docMk/>
            <pc:sldMk cId="1324306726" sldId="453"/>
            <ac:spMk id="6" creationId="{DD2808FB-507B-44C3-8A55-5A9224EF43F6}"/>
          </ac:spMkLst>
        </pc:spChg>
        <pc:spChg chg="del mod">
          <ac:chgData name="LeeHeejun" userId="f4146b6c-b8a2-4ff9-88b8-ec5eab333dbc" providerId="ADAL" clId="{2AA875D8-3ABF-494A-AE2C-AF1C53629069}" dt="2020-08-19T13:37:20.523" v="10768" actId="478"/>
          <ac:spMkLst>
            <pc:docMk/>
            <pc:sldMk cId="1324306726" sldId="453"/>
            <ac:spMk id="14" creationId="{4C376D09-A786-4A50-BEFE-7D13A8330693}"/>
          </ac:spMkLst>
        </pc:spChg>
        <pc:picChg chg="del">
          <ac:chgData name="LeeHeejun" userId="f4146b6c-b8a2-4ff9-88b8-ec5eab333dbc" providerId="ADAL" clId="{2AA875D8-3ABF-494A-AE2C-AF1C53629069}" dt="2020-08-19T13:37:21.747" v="10770" actId="478"/>
          <ac:picMkLst>
            <pc:docMk/>
            <pc:sldMk cId="1324306726" sldId="453"/>
            <ac:picMk id="6146" creationId="{FC35D1C1-2FBF-4282-BCEA-9CE093E9EB6D}"/>
          </ac:picMkLst>
        </pc:picChg>
        <pc:picChg chg="del">
          <ac:chgData name="LeeHeejun" userId="f4146b6c-b8a2-4ff9-88b8-ec5eab333dbc" providerId="ADAL" clId="{2AA875D8-3ABF-494A-AE2C-AF1C53629069}" dt="2020-08-19T13:37:18.947" v="10766" actId="478"/>
          <ac:picMkLst>
            <pc:docMk/>
            <pc:sldMk cId="1324306726" sldId="453"/>
            <ac:picMk id="6152" creationId="{05096D99-97E0-4E5B-988D-80EAD91FFDAB}"/>
          </ac:picMkLst>
        </pc:picChg>
      </pc:sldChg>
      <pc:sldChg chg="addSp modSp add mod">
        <pc:chgData name="LeeHeejun" userId="f4146b6c-b8a2-4ff9-88b8-ec5eab333dbc" providerId="ADAL" clId="{2AA875D8-3ABF-494A-AE2C-AF1C53629069}" dt="2020-08-19T14:18:01.240" v="12671" actId="20577"/>
        <pc:sldMkLst>
          <pc:docMk/>
          <pc:sldMk cId="2848558208" sldId="454"/>
        </pc:sldMkLst>
        <pc:spChg chg="add mod">
          <ac:chgData name="LeeHeejun" userId="f4146b6c-b8a2-4ff9-88b8-ec5eab333dbc" providerId="ADAL" clId="{2AA875D8-3ABF-494A-AE2C-AF1C53629069}" dt="2020-08-19T14:15:23.129" v="12599" actId="1036"/>
          <ac:spMkLst>
            <pc:docMk/>
            <pc:sldMk cId="2848558208" sldId="454"/>
            <ac:spMk id="4" creationId="{E1374549-66D2-4D74-994E-2F72554763CA}"/>
          </ac:spMkLst>
        </pc:spChg>
        <pc:spChg chg="add mod">
          <ac:chgData name="LeeHeejun" userId="f4146b6c-b8a2-4ff9-88b8-ec5eab333dbc" providerId="ADAL" clId="{2AA875D8-3ABF-494A-AE2C-AF1C53629069}" dt="2020-08-19T14:15:23.129" v="12599" actId="1036"/>
          <ac:spMkLst>
            <pc:docMk/>
            <pc:sldMk cId="2848558208" sldId="454"/>
            <ac:spMk id="5" creationId="{82D835C4-DE69-4A8B-8F3C-04CE280E4941}"/>
          </ac:spMkLst>
        </pc:spChg>
        <pc:spChg chg="mod">
          <ac:chgData name="LeeHeejun" userId="f4146b6c-b8a2-4ff9-88b8-ec5eab333dbc" providerId="ADAL" clId="{2AA875D8-3ABF-494A-AE2C-AF1C53629069}" dt="2020-08-19T14:18:01.240" v="12671" actId="20577"/>
          <ac:spMkLst>
            <pc:docMk/>
            <pc:sldMk cId="2848558208" sldId="454"/>
            <ac:spMk id="6" creationId="{DD2808FB-507B-44C3-8A55-5A9224EF43F6}"/>
          </ac:spMkLst>
        </pc:spChg>
        <pc:spChg chg="add mod">
          <ac:chgData name="LeeHeejun" userId="f4146b6c-b8a2-4ff9-88b8-ec5eab333dbc" providerId="ADAL" clId="{2AA875D8-3ABF-494A-AE2C-AF1C53629069}" dt="2020-08-19T14:15:23.129" v="12599" actId="1036"/>
          <ac:spMkLst>
            <pc:docMk/>
            <pc:sldMk cId="2848558208" sldId="454"/>
            <ac:spMk id="10" creationId="{770A6581-1262-4300-BB03-87F27970DD97}"/>
          </ac:spMkLst>
        </pc:spChg>
        <pc:spChg chg="add mod">
          <ac:chgData name="LeeHeejun" userId="f4146b6c-b8a2-4ff9-88b8-ec5eab333dbc" providerId="ADAL" clId="{2AA875D8-3ABF-494A-AE2C-AF1C53629069}" dt="2020-08-19T14:15:23.129" v="12599" actId="1036"/>
          <ac:spMkLst>
            <pc:docMk/>
            <pc:sldMk cId="2848558208" sldId="454"/>
            <ac:spMk id="12" creationId="{94293818-46B2-4765-9C4B-E37E70228750}"/>
          </ac:spMkLst>
        </pc:spChg>
        <pc:spChg chg="add mod">
          <ac:chgData name="LeeHeejun" userId="f4146b6c-b8a2-4ff9-88b8-ec5eab333dbc" providerId="ADAL" clId="{2AA875D8-3ABF-494A-AE2C-AF1C53629069}" dt="2020-08-19T14:15:23.129" v="12599" actId="1036"/>
          <ac:spMkLst>
            <pc:docMk/>
            <pc:sldMk cId="2848558208" sldId="454"/>
            <ac:spMk id="13" creationId="{E4F3D0E6-331A-4C95-95A0-0AC1543D03FB}"/>
          </ac:spMkLst>
        </pc:spChg>
        <pc:picChg chg="add mod">
          <ac:chgData name="LeeHeejun" userId="f4146b6c-b8a2-4ff9-88b8-ec5eab333dbc" providerId="ADAL" clId="{2AA875D8-3ABF-494A-AE2C-AF1C53629069}" dt="2020-08-19T14:15:23.129" v="12599" actId="1036"/>
          <ac:picMkLst>
            <pc:docMk/>
            <pc:sldMk cId="2848558208" sldId="454"/>
            <ac:picMk id="7170" creationId="{EA9EE95A-1A8B-4AFA-9602-2083E1FC43C8}"/>
          </ac:picMkLst>
        </pc:picChg>
        <pc:picChg chg="add mod">
          <ac:chgData name="LeeHeejun" userId="f4146b6c-b8a2-4ff9-88b8-ec5eab333dbc" providerId="ADAL" clId="{2AA875D8-3ABF-494A-AE2C-AF1C53629069}" dt="2020-08-19T14:15:23.129" v="12599" actId="1036"/>
          <ac:picMkLst>
            <pc:docMk/>
            <pc:sldMk cId="2848558208" sldId="454"/>
            <ac:picMk id="7172" creationId="{3FAC974D-B809-4963-8B95-50519DD0C9E9}"/>
          </ac:picMkLst>
        </pc:picChg>
      </pc:sldChg>
      <pc:sldChg chg="addSp delSp modSp add mod">
        <pc:chgData name="LeeHeejun" userId="f4146b6c-b8a2-4ff9-88b8-ec5eab333dbc" providerId="ADAL" clId="{2AA875D8-3ABF-494A-AE2C-AF1C53629069}" dt="2020-08-19T14:28:52.486" v="13487" actId="1076"/>
        <pc:sldMkLst>
          <pc:docMk/>
          <pc:sldMk cId="268865828" sldId="455"/>
        </pc:sldMkLst>
        <pc:spChg chg="add del mod">
          <ac:chgData name="LeeHeejun" userId="f4146b6c-b8a2-4ff9-88b8-ec5eab333dbc" providerId="ADAL" clId="{2AA875D8-3ABF-494A-AE2C-AF1C53629069}" dt="2020-08-19T14:22:54.744" v="13054" actId="478"/>
          <ac:spMkLst>
            <pc:docMk/>
            <pc:sldMk cId="268865828" sldId="455"/>
            <ac:spMk id="4" creationId="{CFD35E29-E518-4185-94CA-137B1B2B0A8C}"/>
          </ac:spMkLst>
        </pc:spChg>
        <pc:spChg chg="add mod">
          <ac:chgData name="LeeHeejun" userId="f4146b6c-b8a2-4ff9-88b8-ec5eab333dbc" providerId="ADAL" clId="{2AA875D8-3ABF-494A-AE2C-AF1C53629069}" dt="2020-08-19T14:28:52.486" v="13487" actId="1076"/>
          <ac:spMkLst>
            <pc:docMk/>
            <pc:sldMk cId="268865828" sldId="455"/>
            <ac:spMk id="5" creationId="{D2ACD804-2E88-4F97-B8DD-D9A98E0048A5}"/>
          </ac:spMkLst>
        </pc:spChg>
        <pc:spChg chg="mod">
          <ac:chgData name="LeeHeejun" userId="f4146b6c-b8a2-4ff9-88b8-ec5eab333dbc" providerId="ADAL" clId="{2AA875D8-3ABF-494A-AE2C-AF1C53629069}" dt="2020-08-19T14:28:49.910" v="13486" actId="14100"/>
          <ac:spMkLst>
            <pc:docMk/>
            <pc:sldMk cId="268865828" sldId="455"/>
            <ac:spMk id="6" creationId="{DD2808FB-507B-44C3-8A55-5A9224EF43F6}"/>
          </ac:spMkLst>
        </pc:spChg>
        <pc:picChg chg="add mod">
          <ac:chgData name="LeeHeejun" userId="f4146b6c-b8a2-4ff9-88b8-ec5eab333dbc" providerId="ADAL" clId="{2AA875D8-3ABF-494A-AE2C-AF1C53629069}" dt="2020-08-19T14:28:52.486" v="13487" actId="1076"/>
          <ac:picMkLst>
            <pc:docMk/>
            <pc:sldMk cId="268865828" sldId="455"/>
            <ac:picMk id="9218" creationId="{6D0DA50D-A82E-4B57-8352-4FD6D7692A8B}"/>
          </ac:picMkLst>
        </pc:picChg>
      </pc:sldChg>
      <pc:sldChg chg="addSp delSp modSp add mod modNotesTx">
        <pc:chgData name="LeeHeejun" userId="f4146b6c-b8a2-4ff9-88b8-ec5eab333dbc" providerId="ADAL" clId="{2AA875D8-3ABF-494A-AE2C-AF1C53629069}" dt="2020-08-21T05:21:24.186" v="23747" actId="20577"/>
        <pc:sldMkLst>
          <pc:docMk/>
          <pc:sldMk cId="3732869576" sldId="456"/>
        </pc:sldMkLst>
        <pc:spChg chg="mod">
          <ac:chgData name="LeeHeejun" userId="f4146b6c-b8a2-4ff9-88b8-ec5eab333dbc" providerId="ADAL" clId="{2AA875D8-3ABF-494A-AE2C-AF1C53629069}" dt="2020-08-19T14:29:47.324" v="13527"/>
          <ac:spMkLst>
            <pc:docMk/>
            <pc:sldMk cId="3732869576" sldId="456"/>
            <ac:spMk id="2" creationId="{4DCB9AF6-4A82-4B76-AFFF-1BA4B607B49A}"/>
          </ac:spMkLst>
        </pc:spChg>
        <pc:spChg chg="del">
          <ac:chgData name="LeeHeejun" userId="f4146b6c-b8a2-4ff9-88b8-ec5eab333dbc" providerId="ADAL" clId="{2AA875D8-3ABF-494A-AE2C-AF1C53629069}" dt="2020-08-19T14:29:16.495" v="13490" actId="478"/>
          <ac:spMkLst>
            <pc:docMk/>
            <pc:sldMk cId="3732869576" sldId="456"/>
            <ac:spMk id="5" creationId="{D2ACD804-2E88-4F97-B8DD-D9A98E0048A5}"/>
          </ac:spMkLst>
        </pc:spChg>
        <pc:spChg chg="mod">
          <ac:chgData name="LeeHeejun" userId="f4146b6c-b8a2-4ff9-88b8-ec5eab333dbc" providerId="ADAL" clId="{2AA875D8-3ABF-494A-AE2C-AF1C53629069}" dt="2020-08-21T05:21:24.186" v="23747" actId="20577"/>
          <ac:spMkLst>
            <pc:docMk/>
            <pc:sldMk cId="3732869576" sldId="456"/>
            <ac:spMk id="6" creationId="{DD2808FB-507B-44C3-8A55-5A9224EF43F6}"/>
          </ac:spMkLst>
        </pc:spChg>
        <pc:spChg chg="add mod">
          <ac:chgData name="LeeHeejun" userId="f4146b6c-b8a2-4ff9-88b8-ec5eab333dbc" providerId="ADAL" clId="{2AA875D8-3ABF-494A-AE2C-AF1C53629069}" dt="2020-08-19T14:43:07.630" v="14836" actId="1036"/>
          <ac:spMkLst>
            <pc:docMk/>
            <pc:sldMk cId="3732869576" sldId="456"/>
            <ac:spMk id="9" creationId="{1C08BFE7-703F-44F0-B45E-9616B10AD49E}"/>
          </ac:spMkLst>
        </pc:spChg>
        <pc:picChg chg="add mod">
          <ac:chgData name="LeeHeejun" userId="f4146b6c-b8a2-4ff9-88b8-ec5eab333dbc" providerId="ADAL" clId="{2AA875D8-3ABF-494A-AE2C-AF1C53629069}" dt="2020-08-19T14:43:07.630" v="14836" actId="1036"/>
          <ac:picMkLst>
            <pc:docMk/>
            <pc:sldMk cId="3732869576" sldId="456"/>
            <ac:picMk id="4" creationId="{69722949-8653-44B3-B314-C005F19BA8C2}"/>
          </ac:picMkLst>
        </pc:picChg>
        <pc:picChg chg="del">
          <ac:chgData name="LeeHeejun" userId="f4146b6c-b8a2-4ff9-88b8-ec5eab333dbc" providerId="ADAL" clId="{2AA875D8-3ABF-494A-AE2C-AF1C53629069}" dt="2020-08-19T14:29:15.999" v="13489" actId="478"/>
          <ac:picMkLst>
            <pc:docMk/>
            <pc:sldMk cId="3732869576" sldId="456"/>
            <ac:picMk id="9218" creationId="{6D0DA50D-A82E-4B57-8352-4FD6D7692A8B}"/>
          </ac:picMkLst>
        </pc:picChg>
      </pc:sldChg>
      <pc:sldChg chg="addSp delSp modSp add mod modNotesTx">
        <pc:chgData name="LeeHeejun" userId="f4146b6c-b8a2-4ff9-88b8-ec5eab333dbc" providerId="ADAL" clId="{2AA875D8-3ABF-494A-AE2C-AF1C53629069}" dt="2020-08-21T05:23:30.689" v="23748" actId="6549"/>
        <pc:sldMkLst>
          <pc:docMk/>
          <pc:sldMk cId="1524510261" sldId="457"/>
        </pc:sldMkLst>
        <pc:spChg chg="mod">
          <ac:chgData name="LeeHeejun" userId="f4146b6c-b8a2-4ff9-88b8-ec5eab333dbc" providerId="ADAL" clId="{2AA875D8-3ABF-494A-AE2C-AF1C53629069}" dt="2020-08-19T14:56:33.150" v="15645" actId="1076"/>
          <ac:spMkLst>
            <pc:docMk/>
            <pc:sldMk cId="1524510261" sldId="457"/>
            <ac:spMk id="6" creationId="{DD2808FB-507B-44C3-8A55-5A9224EF43F6}"/>
          </ac:spMkLst>
        </pc:spChg>
        <pc:spChg chg="add mod">
          <ac:chgData name="LeeHeejun" userId="f4146b6c-b8a2-4ff9-88b8-ec5eab333dbc" providerId="ADAL" clId="{2AA875D8-3ABF-494A-AE2C-AF1C53629069}" dt="2020-08-19T14:58:57.738" v="15922" actId="1076"/>
          <ac:spMkLst>
            <pc:docMk/>
            <pc:sldMk cId="1524510261" sldId="457"/>
            <ac:spMk id="10" creationId="{1DD7C09B-4761-4C07-9B85-F665BB698E81}"/>
          </ac:spMkLst>
        </pc:spChg>
        <pc:graphicFrameChg chg="add mod modGraphic">
          <ac:chgData name="LeeHeejun" userId="f4146b6c-b8a2-4ff9-88b8-ec5eab333dbc" providerId="ADAL" clId="{2AA875D8-3ABF-494A-AE2C-AF1C53629069}" dt="2020-08-19T15:01:15.220" v="16119" actId="20577"/>
          <ac:graphicFrameMkLst>
            <pc:docMk/>
            <pc:sldMk cId="1524510261" sldId="457"/>
            <ac:graphicFrameMk id="8" creationId="{8072F83F-970F-4FE5-B430-3D0C56787B0F}"/>
          </ac:graphicFrameMkLst>
        </pc:graphicFrameChg>
        <pc:picChg chg="add del">
          <ac:chgData name="LeeHeejun" userId="f4146b6c-b8a2-4ff9-88b8-ec5eab333dbc" providerId="ADAL" clId="{2AA875D8-3ABF-494A-AE2C-AF1C53629069}" dt="2020-08-19T14:41:54.786" v="14777" actId="21"/>
          <ac:picMkLst>
            <pc:docMk/>
            <pc:sldMk cId="1524510261" sldId="457"/>
            <ac:picMk id="5" creationId="{91FDF0F1-27C6-4A4A-B57F-AE8F85A31A58}"/>
          </ac:picMkLst>
        </pc:picChg>
      </pc:sldChg>
      <pc:sldChg chg="addSp delSp modSp add mod modNotesTx">
        <pc:chgData name="LeeHeejun" userId="f4146b6c-b8a2-4ff9-88b8-ec5eab333dbc" providerId="ADAL" clId="{2AA875D8-3ABF-494A-AE2C-AF1C53629069}" dt="2020-08-20T02:54:34.460" v="21774"/>
        <pc:sldMkLst>
          <pc:docMk/>
          <pc:sldMk cId="1200381662" sldId="458"/>
        </pc:sldMkLst>
        <pc:spChg chg="mod">
          <ac:chgData name="LeeHeejun" userId="f4146b6c-b8a2-4ff9-88b8-ec5eab333dbc" providerId="ADAL" clId="{2AA875D8-3ABF-494A-AE2C-AF1C53629069}" dt="2020-08-20T02:54:34.460" v="21774"/>
          <ac:spMkLst>
            <pc:docMk/>
            <pc:sldMk cId="1200381662" sldId="458"/>
            <ac:spMk id="2" creationId="{4DCB9AF6-4A82-4B76-AFFF-1BA4B607B49A}"/>
          </ac:spMkLst>
        </pc:spChg>
        <pc:spChg chg="add mod">
          <ac:chgData name="LeeHeejun" userId="f4146b6c-b8a2-4ff9-88b8-ec5eab333dbc" providerId="ADAL" clId="{2AA875D8-3ABF-494A-AE2C-AF1C53629069}" dt="2020-08-20T01:44:32.041" v="17128" actId="1076"/>
          <ac:spMkLst>
            <pc:docMk/>
            <pc:sldMk cId="1200381662" sldId="458"/>
            <ac:spMk id="4" creationId="{5FD9736B-1D75-4EE6-A48B-F43284234604}"/>
          </ac:spMkLst>
        </pc:spChg>
        <pc:spChg chg="del mod">
          <ac:chgData name="LeeHeejun" userId="f4146b6c-b8a2-4ff9-88b8-ec5eab333dbc" providerId="ADAL" clId="{2AA875D8-3ABF-494A-AE2C-AF1C53629069}" dt="2020-08-19T14:54:06.982" v="15546" actId="478"/>
          <ac:spMkLst>
            <pc:docMk/>
            <pc:sldMk cId="1200381662" sldId="458"/>
            <ac:spMk id="5" creationId="{D2ACD804-2E88-4F97-B8DD-D9A98E0048A5}"/>
          </ac:spMkLst>
        </pc:spChg>
        <pc:spChg chg="mod">
          <ac:chgData name="LeeHeejun" userId="f4146b6c-b8a2-4ff9-88b8-ec5eab333dbc" providerId="ADAL" clId="{2AA875D8-3ABF-494A-AE2C-AF1C53629069}" dt="2020-08-20T02:02:19.788" v="18563" actId="20577"/>
          <ac:spMkLst>
            <pc:docMk/>
            <pc:sldMk cId="1200381662" sldId="458"/>
            <ac:spMk id="6" creationId="{DD2808FB-507B-44C3-8A55-5A9224EF43F6}"/>
          </ac:spMkLst>
        </pc:spChg>
        <pc:picChg chg="add del">
          <ac:chgData name="LeeHeejun" userId="f4146b6c-b8a2-4ff9-88b8-ec5eab333dbc" providerId="ADAL" clId="{2AA875D8-3ABF-494A-AE2C-AF1C53629069}" dt="2020-08-20T01:35:40.829" v="16637"/>
          <ac:picMkLst>
            <pc:docMk/>
            <pc:sldMk cId="1200381662" sldId="458"/>
            <ac:picMk id="1026" creationId="{C7C38649-4D1C-4A69-9DC1-53FE2B1CC082}"/>
          </ac:picMkLst>
        </pc:picChg>
        <pc:picChg chg="add mod">
          <ac:chgData name="LeeHeejun" userId="f4146b6c-b8a2-4ff9-88b8-ec5eab333dbc" providerId="ADAL" clId="{2AA875D8-3ABF-494A-AE2C-AF1C53629069}" dt="2020-08-20T01:44:32.041" v="17128" actId="1076"/>
          <ac:picMkLst>
            <pc:docMk/>
            <pc:sldMk cId="1200381662" sldId="458"/>
            <ac:picMk id="1028" creationId="{2D941B3E-FAC1-40DF-A754-303DB6711878}"/>
          </ac:picMkLst>
        </pc:picChg>
        <pc:picChg chg="del">
          <ac:chgData name="LeeHeejun" userId="f4146b6c-b8a2-4ff9-88b8-ec5eab333dbc" providerId="ADAL" clId="{2AA875D8-3ABF-494A-AE2C-AF1C53629069}" dt="2020-08-19T14:54:04.728" v="15544" actId="478"/>
          <ac:picMkLst>
            <pc:docMk/>
            <pc:sldMk cId="1200381662" sldId="458"/>
            <ac:picMk id="9218" creationId="{6D0DA50D-A82E-4B57-8352-4FD6D7692A8B}"/>
          </ac:picMkLst>
        </pc:picChg>
      </pc:sldChg>
      <pc:sldChg chg="addSp delSp modSp add mod modNotesTx">
        <pc:chgData name="LeeHeejun" userId="f4146b6c-b8a2-4ff9-88b8-ec5eab333dbc" providerId="ADAL" clId="{2AA875D8-3ABF-494A-AE2C-AF1C53629069}" dt="2020-08-20T02:54:36.957" v="21775"/>
        <pc:sldMkLst>
          <pc:docMk/>
          <pc:sldMk cId="3047607131" sldId="459"/>
        </pc:sldMkLst>
        <pc:spChg chg="mod">
          <ac:chgData name="LeeHeejun" userId="f4146b6c-b8a2-4ff9-88b8-ec5eab333dbc" providerId="ADAL" clId="{2AA875D8-3ABF-494A-AE2C-AF1C53629069}" dt="2020-08-20T02:54:36.957" v="21775"/>
          <ac:spMkLst>
            <pc:docMk/>
            <pc:sldMk cId="3047607131" sldId="459"/>
            <ac:spMk id="2" creationId="{4DCB9AF6-4A82-4B76-AFFF-1BA4B607B49A}"/>
          </ac:spMkLst>
        </pc:spChg>
        <pc:spChg chg="mod">
          <ac:chgData name="LeeHeejun" userId="f4146b6c-b8a2-4ff9-88b8-ec5eab333dbc" providerId="ADAL" clId="{2AA875D8-3ABF-494A-AE2C-AF1C53629069}" dt="2020-08-20T02:10:33.367" v="19147"/>
          <ac:spMkLst>
            <pc:docMk/>
            <pc:sldMk cId="3047607131" sldId="459"/>
            <ac:spMk id="4" creationId="{5FD9736B-1D75-4EE6-A48B-F43284234604}"/>
          </ac:spMkLst>
        </pc:spChg>
        <pc:spChg chg="mod">
          <ac:chgData name="LeeHeejun" userId="f4146b6c-b8a2-4ff9-88b8-ec5eab333dbc" providerId="ADAL" clId="{2AA875D8-3ABF-494A-AE2C-AF1C53629069}" dt="2020-08-20T02:12:05.792" v="19157"/>
          <ac:spMkLst>
            <pc:docMk/>
            <pc:sldMk cId="3047607131" sldId="459"/>
            <ac:spMk id="6" creationId="{DD2808FB-507B-44C3-8A55-5A9224EF43F6}"/>
          </ac:spMkLst>
        </pc:spChg>
        <pc:picChg chg="del">
          <ac:chgData name="LeeHeejun" userId="f4146b6c-b8a2-4ff9-88b8-ec5eab333dbc" providerId="ADAL" clId="{2AA875D8-3ABF-494A-AE2C-AF1C53629069}" dt="2020-08-20T01:47:32.267" v="17134" actId="478"/>
          <ac:picMkLst>
            <pc:docMk/>
            <pc:sldMk cId="3047607131" sldId="459"/>
            <ac:picMk id="1028" creationId="{2D941B3E-FAC1-40DF-A754-303DB6711878}"/>
          </ac:picMkLst>
        </pc:picChg>
        <pc:picChg chg="add mod">
          <ac:chgData name="LeeHeejun" userId="f4146b6c-b8a2-4ff9-88b8-ec5eab333dbc" providerId="ADAL" clId="{2AA875D8-3ABF-494A-AE2C-AF1C53629069}" dt="2020-08-20T02:09:51.610" v="19080" actId="1035"/>
          <ac:picMkLst>
            <pc:docMk/>
            <pc:sldMk cId="3047607131" sldId="459"/>
            <ac:picMk id="2050" creationId="{50AC04CE-181F-444C-A096-7BA2899E58F9}"/>
          </ac:picMkLst>
        </pc:picChg>
      </pc:sldChg>
      <pc:sldChg chg="addSp delSp modSp add mod modNotesTx">
        <pc:chgData name="LeeHeejun" userId="f4146b6c-b8a2-4ff9-88b8-ec5eab333dbc" providerId="ADAL" clId="{2AA875D8-3ABF-494A-AE2C-AF1C53629069}" dt="2020-08-21T05:28:03.668" v="23749" actId="6549"/>
        <pc:sldMkLst>
          <pc:docMk/>
          <pc:sldMk cId="202953531" sldId="460"/>
        </pc:sldMkLst>
        <pc:spChg chg="mod">
          <ac:chgData name="LeeHeejun" userId="f4146b6c-b8a2-4ff9-88b8-ec5eab333dbc" providerId="ADAL" clId="{2AA875D8-3ABF-494A-AE2C-AF1C53629069}" dt="2020-08-20T02:54:38.811" v="21776"/>
          <ac:spMkLst>
            <pc:docMk/>
            <pc:sldMk cId="202953531" sldId="460"/>
            <ac:spMk id="2" creationId="{4DCB9AF6-4A82-4B76-AFFF-1BA4B607B49A}"/>
          </ac:spMkLst>
        </pc:spChg>
        <pc:spChg chg="mod">
          <ac:chgData name="LeeHeejun" userId="f4146b6c-b8a2-4ff9-88b8-ec5eab333dbc" providerId="ADAL" clId="{2AA875D8-3ABF-494A-AE2C-AF1C53629069}" dt="2020-08-20T02:19:38.112" v="19631" actId="1076"/>
          <ac:spMkLst>
            <pc:docMk/>
            <pc:sldMk cId="202953531" sldId="460"/>
            <ac:spMk id="4" creationId="{5FD9736B-1D75-4EE6-A48B-F43284234604}"/>
          </ac:spMkLst>
        </pc:spChg>
        <pc:spChg chg="add mod">
          <ac:chgData name="LeeHeejun" userId="f4146b6c-b8a2-4ff9-88b8-ec5eab333dbc" providerId="ADAL" clId="{2AA875D8-3ABF-494A-AE2C-AF1C53629069}" dt="2020-08-20T02:14:29.406" v="19314" actId="1076"/>
          <ac:spMkLst>
            <pc:docMk/>
            <pc:sldMk cId="202953531" sldId="460"/>
            <ac:spMk id="5" creationId="{9F7833D0-23DF-4003-A47C-D0F1300158DC}"/>
          </ac:spMkLst>
        </pc:spChg>
        <pc:spChg chg="mod">
          <ac:chgData name="LeeHeejun" userId="f4146b6c-b8a2-4ff9-88b8-ec5eab333dbc" providerId="ADAL" clId="{2AA875D8-3ABF-494A-AE2C-AF1C53629069}" dt="2020-08-20T02:25:46.736" v="20151"/>
          <ac:spMkLst>
            <pc:docMk/>
            <pc:sldMk cId="202953531" sldId="460"/>
            <ac:spMk id="6" creationId="{DD2808FB-507B-44C3-8A55-5A9224EF43F6}"/>
          </ac:spMkLst>
        </pc:spChg>
        <pc:spChg chg="add mod">
          <ac:chgData name="LeeHeejun" userId="f4146b6c-b8a2-4ff9-88b8-ec5eab333dbc" providerId="ADAL" clId="{2AA875D8-3ABF-494A-AE2C-AF1C53629069}" dt="2020-08-20T02:22:06.264" v="19863" actId="1036"/>
          <ac:spMkLst>
            <pc:docMk/>
            <pc:sldMk cId="202953531" sldId="460"/>
            <ac:spMk id="11" creationId="{9A939D5F-5C48-4059-A1E8-64B582685143}"/>
          </ac:spMkLst>
        </pc:spChg>
        <pc:spChg chg="add mod">
          <ac:chgData name="LeeHeejun" userId="f4146b6c-b8a2-4ff9-88b8-ec5eab333dbc" providerId="ADAL" clId="{2AA875D8-3ABF-494A-AE2C-AF1C53629069}" dt="2020-08-20T02:25:43.707" v="20142" actId="14100"/>
          <ac:spMkLst>
            <pc:docMk/>
            <pc:sldMk cId="202953531" sldId="460"/>
            <ac:spMk id="12" creationId="{FCB75B1C-1846-464D-B361-8BB321A56EB6}"/>
          </ac:spMkLst>
        </pc:spChg>
        <pc:picChg chg="del">
          <ac:chgData name="LeeHeejun" userId="f4146b6c-b8a2-4ff9-88b8-ec5eab333dbc" providerId="ADAL" clId="{2AA875D8-3ABF-494A-AE2C-AF1C53629069}" dt="2020-08-20T02:06:20.617" v="19044" actId="478"/>
          <ac:picMkLst>
            <pc:docMk/>
            <pc:sldMk cId="202953531" sldId="460"/>
            <ac:picMk id="2050" creationId="{50AC04CE-181F-444C-A096-7BA2899E58F9}"/>
          </ac:picMkLst>
        </pc:picChg>
        <pc:picChg chg="add mod">
          <ac:chgData name="LeeHeejun" userId="f4146b6c-b8a2-4ff9-88b8-ec5eab333dbc" providerId="ADAL" clId="{2AA875D8-3ABF-494A-AE2C-AF1C53629069}" dt="2020-08-20T02:19:23.590" v="19626" actId="14100"/>
          <ac:picMkLst>
            <pc:docMk/>
            <pc:sldMk cId="202953531" sldId="460"/>
            <ac:picMk id="3074" creationId="{3D90B929-7262-4E33-8B6F-697AB0CF4BD4}"/>
          </ac:picMkLst>
        </pc:picChg>
        <pc:picChg chg="add mod">
          <ac:chgData name="LeeHeejun" userId="f4146b6c-b8a2-4ff9-88b8-ec5eab333dbc" providerId="ADAL" clId="{2AA875D8-3ABF-494A-AE2C-AF1C53629069}" dt="2020-08-20T02:22:06.264" v="19863" actId="1036"/>
          <ac:picMkLst>
            <pc:docMk/>
            <pc:sldMk cId="202953531" sldId="460"/>
            <ac:picMk id="3076" creationId="{5DD9A018-4D7C-45C2-9B45-2855E32906AA}"/>
          </ac:picMkLst>
        </pc:picChg>
      </pc:sldChg>
      <pc:sldChg chg="addSp delSp modSp add mod modNotesTx">
        <pc:chgData name="LeeHeejun" userId="f4146b6c-b8a2-4ff9-88b8-ec5eab333dbc" providerId="ADAL" clId="{2AA875D8-3ABF-494A-AE2C-AF1C53629069}" dt="2020-08-21T05:31:35.743" v="23750" actId="6549"/>
        <pc:sldMkLst>
          <pc:docMk/>
          <pc:sldMk cId="1266760705" sldId="461"/>
        </pc:sldMkLst>
        <pc:spChg chg="mod">
          <ac:chgData name="LeeHeejun" userId="f4146b6c-b8a2-4ff9-88b8-ec5eab333dbc" providerId="ADAL" clId="{2AA875D8-3ABF-494A-AE2C-AF1C53629069}" dt="2020-08-20T02:54:40.860" v="21777"/>
          <ac:spMkLst>
            <pc:docMk/>
            <pc:sldMk cId="1266760705" sldId="461"/>
            <ac:spMk id="2" creationId="{4DCB9AF6-4A82-4B76-AFFF-1BA4B607B49A}"/>
          </ac:spMkLst>
        </pc:spChg>
        <pc:spChg chg="mod">
          <ac:chgData name="LeeHeejun" userId="f4146b6c-b8a2-4ff9-88b8-ec5eab333dbc" providerId="ADAL" clId="{2AA875D8-3ABF-494A-AE2C-AF1C53629069}" dt="2020-08-20T02:51:51.864" v="21623" actId="1076"/>
          <ac:spMkLst>
            <pc:docMk/>
            <pc:sldMk cId="1266760705" sldId="461"/>
            <ac:spMk id="4" creationId="{5FD9736B-1D75-4EE6-A48B-F43284234604}"/>
          </ac:spMkLst>
        </pc:spChg>
        <pc:spChg chg="del mod">
          <ac:chgData name="LeeHeejun" userId="f4146b6c-b8a2-4ff9-88b8-ec5eab333dbc" providerId="ADAL" clId="{2AA875D8-3ABF-494A-AE2C-AF1C53629069}" dt="2020-08-20T02:26:36.985" v="20164" actId="478"/>
          <ac:spMkLst>
            <pc:docMk/>
            <pc:sldMk cId="1266760705" sldId="461"/>
            <ac:spMk id="6" creationId="{DD2808FB-507B-44C3-8A55-5A9224EF43F6}"/>
          </ac:spMkLst>
        </pc:spChg>
        <pc:spChg chg="add mod">
          <ac:chgData name="LeeHeejun" userId="f4146b6c-b8a2-4ff9-88b8-ec5eab333dbc" providerId="ADAL" clId="{2AA875D8-3ABF-494A-AE2C-AF1C53629069}" dt="2020-08-20T02:40:46.688" v="20994" actId="14100"/>
          <ac:spMkLst>
            <pc:docMk/>
            <pc:sldMk cId="1266760705" sldId="461"/>
            <ac:spMk id="8" creationId="{30B85A3E-93C5-4D00-B446-E6E8B423C37B}"/>
          </ac:spMkLst>
        </pc:spChg>
        <pc:spChg chg="add mod">
          <ac:chgData name="LeeHeejun" userId="f4146b6c-b8a2-4ff9-88b8-ec5eab333dbc" providerId="ADAL" clId="{2AA875D8-3ABF-494A-AE2C-AF1C53629069}" dt="2020-08-20T02:40:39.894" v="20993" actId="1076"/>
          <ac:spMkLst>
            <pc:docMk/>
            <pc:sldMk cId="1266760705" sldId="461"/>
            <ac:spMk id="11" creationId="{7375F688-5824-41DE-B9C5-5D9205E62D5A}"/>
          </ac:spMkLst>
        </pc:spChg>
        <pc:spChg chg="add mod">
          <ac:chgData name="LeeHeejun" userId="f4146b6c-b8a2-4ff9-88b8-ec5eab333dbc" providerId="ADAL" clId="{2AA875D8-3ABF-494A-AE2C-AF1C53629069}" dt="2020-08-20T02:52:23.303" v="21703" actId="1037"/>
          <ac:spMkLst>
            <pc:docMk/>
            <pc:sldMk cId="1266760705" sldId="461"/>
            <ac:spMk id="12" creationId="{FE7993CF-B71C-4E93-A4B1-1FE2AE2395D0}"/>
          </ac:spMkLst>
        </pc:spChg>
        <pc:spChg chg="add mod">
          <ac:chgData name="LeeHeejun" userId="f4146b6c-b8a2-4ff9-88b8-ec5eab333dbc" providerId="ADAL" clId="{2AA875D8-3ABF-494A-AE2C-AF1C53629069}" dt="2020-08-20T02:51:57.017" v="21625" actId="1076"/>
          <ac:spMkLst>
            <pc:docMk/>
            <pc:sldMk cId="1266760705" sldId="461"/>
            <ac:spMk id="13" creationId="{82F5834A-D171-4ECF-8BC2-C0364C600238}"/>
          </ac:spMkLst>
        </pc:spChg>
        <pc:picChg chg="del">
          <ac:chgData name="LeeHeejun" userId="f4146b6c-b8a2-4ff9-88b8-ec5eab333dbc" providerId="ADAL" clId="{2AA875D8-3ABF-494A-AE2C-AF1C53629069}" dt="2020-08-20T02:25:55.992" v="20153" actId="478"/>
          <ac:picMkLst>
            <pc:docMk/>
            <pc:sldMk cId="1266760705" sldId="461"/>
            <ac:picMk id="2050" creationId="{50AC04CE-181F-444C-A096-7BA2899E58F9}"/>
          </ac:picMkLst>
        </pc:picChg>
        <pc:picChg chg="add mod">
          <ac:chgData name="LeeHeejun" userId="f4146b6c-b8a2-4ff9-88b8-ec5eab333dbc" providerId="ADAL" clId="{2AA875D8-3ABF-494A-AE2C-AF1C53629069}" dt="2020-08-20T02:40:39.894" v="20993" actId="1076"/>
          <ac:picMkLst>
            <pc:docMk/>
            <pc:sldMk cId="1266760705" sldId="461"/>
            <ac:picMk id="4098" creationId="{38FDE29B-47FD-4769-81E8-634027F6ACBA}"/>
          </ac:picMkLst>
        </pc:picChg>
        <pc:picChg chg="add mod">
          <ac:chgData name="LeeHeejun" userId="f4146b6c-b8a2-4ff9-88b8-ec5eab333dbc" providerId="ADAL" clId="{2AA875D8-3ABF-494A-AE2C-AF1C53629069}" dt="2020-08-20T02:40:39.894" v="20993" actId="1076"/>
          <ac:picMkLst>
            <pc:docMk/>
            <pc:sldMk cId="1266760705" sldId="461"/>
            <ac:picMk id="4100" creationId="{4F8D0D59-1B2D-498C-84E6-C9C095F315F4}"/>
          </ac:picMkLst>
        </pc:picChg>
      </pc:sldChg>
      <pc:sldChg chg="add del">
        <pc:chgData name="LeeHeejun" userId="f4146b6c-b8a2-4ff9-88b8-ec5eab333dbc" providerId="ADAL" clId="{2AA875D8-3ABF-494A-AE2C-AF1C53629069}" dt="2020-08-20T02:52:39.028" v="21705" actId="47"/>
        <pc:sldMkLst>
          <pc:docMk/>
          <pc:sldMk cId="1914303807" sldId="462"/>
        </pc:sldMkLst>
      </pc:sldChg>
      <pc:sldChg chg="addSp delSp modSp add mod modNotesTx">
        <pc:chgData name="LeeHeejun" userId="f4146b6c-b8a2-4ff9-88b8-ec5eab333dbc" providerId="ADAL" clId="{2AA875D8-3ABF-494A-AE2C-AF1C53629069}" dt="2020-08-21T05:34:22.621" v="23766" actId="20577"/>
        <pc:sldMkLst>
          <pc:docMk/>
          <pc:sldMk cId="3103935156" sldId="462"/>
        </pc:sldMkLst>
        <pc:spChg chg="mod">
          <ac:chgData name="LeeHeejun" userId="f4146b6c-b8a2-4ff9-88b8-ec5eab333dbc" providerId="ADAL" clId="{2AA875D8-3ABF-494A-AE2C-AF1C53629069}" dt="2020-08-20T02:54:42.739" v="21778"/>
          <ac:spMkLst>
            <pc:docMk/>
            <pc:sldMk cId="3103935156" sldId="462"/>
            <ac:spMk id="2" creationId="{4DCB9AF6-4A82-4B76-AFFF-1BA4B607B49A}"/>
          </ac:spMkLst>
        </pc:spChg>
        <pc:spChg chg="mod">
          <ac:chgData name="LeeHeejun" userId="f4146b6c-b8a2-4ff9-88b8-ec5eab333dbc" providerId="ADAL" clId="{2AA875D8-3ABF-494A-AE2C-AF1C53629069}" dt="2020-08-20T02:58:12.652" v="22085" actId="1076"/>
          <ac:spMkLst>
            <pc:docMk/>
            <pc:sldMk cId="3103935156" sldId="462"/>
            <ac:spMk id="4" creationId="{5FD9736B-1D75-4EE6-A48B-F43284234604}"/>
          </ac:spMkLst>
        </pc:spChg>
        <pc:spChg chg="del">
          <ac:chgData name="LeeHeejun" userId="f4146b6c-b8a2-4ff9-88b8-ec5eab333dbc" providerId="ADAL" clId="{2AA875D8-3ABF-494A-AE2C-AF1C53629069}" dt="2020-08-20T02:52:43.456" v="21707" actId="478"/>
          <ac:spMkLst>
            <pc:docMk/>
            <pc:sldMk cId="3103935156" sldId="462"/>
            <ac:spMk id="5" creationId="{9F7833D0-23DF-4003-A47C-D0F1300158DC}"/>
          </ac:spMkLst>
        </pc:spChg>
        <pc:spChg chg="mod">
          <ac:chgData name="LeeHeejun" userId="f4146b6c-b8a2-4ff9-88b8-ec5eab333dbc" providerId="ADAL" clId="{2AA875D8-3ABF-494A-AE2C-AF1C53629069}" dt="2020-08-21T05:34:22.621" v="23766" actId="20577"/>
          <ac:spMkLst>
            <pc:docMk/>
            <pc:sldMk cId="3103935156" sldId="462"/>
            <ac:spMk id="6" creationId="{DD2808FB-507B-44C3-8A55-5A9224EF43F6}"/>
          </ac:spMkLst>
        </pc:spChg>
        <pc:spChg chg="mod">
          <ac:chgData name="LeeHeejun" userId="f4146b6c-b8a2-4ff9-88b8-ec5eab333dbc" providerId="ADAL" clId="{2AA875D8-3ABF-494A-AE2C-AF1C53629069}" dt="2020-08-20T02:58:12.652" v="22085" actId="1076"/>
          <ac:spMkLst>
            <pc:docMk/>
            <pc:sldMk cId="3103935156" sldId="462"/>
            <ac:spMk id="11" creationId="{9A939D5F-5C48-4059-A1E8-64B582685143}"/>
          </ac:spMkLst>
        </pc:spChg>
        <pc:spChg chg="mod">
          <ac:chgData name="LeeHeejun" userId="f4146b6c-b8a2-4ff9-88b8-ec5eab333dbc" providerId="ADAL" clId="{2AA875D8-3ABF-494A-AE2C-AF1C53629069}" dt="2020-08-20T03:03:50.597" v="22689" actId="1076"/>
          <ac:spMkLst>
            <pc:docMk/>
            <pc:sldMk cId="3103935156" sldId="462"/>
            <ac:spMk id="12" creationId="{FCB75B1C-1846-464D-B361-8BB321A56EB6}"/>
          </ac:spMkLst>
        </pc:spChg>
        <pc:picChg chg="del">
          <ac:chgData name="LeeHeejun" userId="f4146b6c-b8a2-4ff9-88b8-ec5eab333dbc" providerId="ADAL" clId="{2AA875D8-3ABF-494A-AE2C-AF1C53629069}" dt="2020-08-20T02:52:44.197" v="21708" actId="478"/>
          <ac:picMkLst>
            <pc:docMk/>
            <pc:sldMk cId="3103935156" sldId="462"/>
            <ac:picMk id="3074" creationId="{3D90B929-7262-4E33-8B6F-697AB0CF4BD4}"/>
          </ac:picMkLst>
        </pc:picChg>
        <pc:picChg chg="del">
          <ac:chgData name="LeeHeejun" userId="f4146b6c-b8a2-4ff9-88b8-ec5eab333dbc" providerId="ADAL" clId="{2AA875D8-3ABF-494A-AE2C-AF1C53629069}" dt="2020-08-20T02:52:44.502" v="21709" actId="478"/>
          <ac:picMkLst>
            <pc:docMk/>
            <pc:sldMk cId="3103935156" sldId="462"/>
            <ac:picMk id="3076" creationId="{5DD9A018-4D7C-45C2-9B45-2855E32906AA}"/>
          </ac:picMkLst>
        </pc:picChg>
        <pc:picChg chg="add mod">
          <ac:chgData name="LeeHeejun" userId="f4146b6c-b8a2-4ff9-88b8-ec5eab333dbc" providerId="ADAL" clId="{2AA875D8-3ABF-494A-AE2C-AF1C53629069}" dt="2020-08-20T02:57:35.708" v="22072" actId="1076"/>
          <ac:picMkLst>
            <pc:docMk/>
            <pc:sldMk cId="3103935156" sldId="462"/>
            <ac:picMk id="5122" creationId="{35A013CE-D295-4328-99AE-8F21AF3F6064}"/>
          </ac:picMkLst>
        </pc:picChg>
        <pc:picChg chg="add mod">
          <ac:chgData name="LeeHeejun" userId="f4146b6c-b8a2-4ff9-88b8-ec5eab333dbc" providerId="ADAL" clId="{2AA875D8-3ABF-494A-AE2C-AF1C53629069}" dt="2020-08-20T02:57:32.845" v="22071" actId="14100"/>
          <ac:picMkLst>
            <pc:docMk/>
            <pc:sldMk cId="3103935156" sldId="462"/>
            <ac:picMk id="5124" creationId="{347515F1-934F-4382-B15B-850E9EC13F0F}"/>
          </ac:picMkLst>
        </pc:picChg>
      </pc:sldChg>
      <pc:sldChg chg="delSp modSp add mod modNotesTx">
        <pc:chgData name="LeeHeejun" userId="f4146b6c-b8a2-4ff9-88b8-ec5eab333dbc" providerId="ADAL" clId="{2AA875D8-3ABF-494A-AE2C-AF1C53629069}" dt="2020-08-21T05:36:36.140" v="23806" actId="14100"/>
        <pc:sldMkLst>
          <pc:docMk/>
          <pc:sldMk cId="2972372527" sldId="463"/>
        </pc:sldMkLst>
        <pc:spChg chg="mod">
          <ac:chgData name="LeeHeejun" userId="f4146b6c-b8a2-4ff9-88b8-ec5eab333dbc" providerId="ADAL" clId="{2AA875D8-3ABF-494A-AE2C-AF1C53629069}" dt="2020-08-20T03:04:07.192" v="22705"/>
          <ac:spMkLst>
            <pc:docMk/>
            <pc:sldMk cId="2972372527" sldId="463"/>
            <ac:spMk id="2" creationId="{4DCB9AF6-4A82-4B76-AFFF-1BA4B607B49A}"/>
          </ac:spMkLst>
        </pc:spChg>
        <pc:spChg chg="del mod">
          <ac:chgData name="LeeHeejun" userId="f4146b6c-b8a2-4ff9-88b8-ec5eab333dbc" providerId="ADAL" clId="{2AA875D8-3ABF-494A-AE2C-AF1C53629069}" dt="2020-08-20T03:04:00.957" v="22694" actId="478"/>
          <ac:spMkLst>
            <pc:docMk/>
            <pc:sldMk cId="2972372527" sldId="463"/>
            <ac:spMk id="4" creationId="{5FD9736B-1D75-4EE6-A48B-F43284234604}"/>
          </ac:spMkLst>
        </pc:spChg>
        <pc:spChg chg="mod">
          <ac:chgData name="LeeHeejun" userId="f4146b6c-b8a2-4ff9-88b8-ec5eab333dbc" providerId="ADAL" clId="{2AA875D8-3ABF-494A-AE2C-AF1C53629069}" dt="2020-08-21T05:36:36.140" v="23806" actId="14100"/>
          <ac:spMkLst>
            <pc:docMk/>
            <pc:sldMk cId="2972372527" sldId="463"/>
            <ac:spMk id="6" creationId="{DD2808FB-507B-44C3-8A55-5A9224EF43F6}"/>
          </ac:spMkLst>
        </pc:spChg>
        <pc:spChg chg="del">
          <ac:chgData name="LeeHeejun" userId="f4146b6c-b8a2-4ff9-88b8-ec5eab333dbc" providerId="ADAL" clId="{2AA875D8-3ABF-494A-AE2C-AF1C53629069}" dt="2020-08-20T03:04:02.447" v="22695" actId="478"/>
          <ac:spMkLst>
            <pc:docMk/>
            <pc:sldMk cId="2972372527" sldId="463"/>
            <ac:spMk id="11" creationId="{9A939D5F-5C48-4059-A1E8-64B582685143}"/>
          </ac:spMkLst>
        </pc:spChg>
        <pc:spChg chg="del">
          <ac:chgData name="LeeHeejun" userId="f4146b6c-b8a2-4ff9-88b8-ec5eab333dbc" providerId="ADAL" clId="{2AA875D8-3ABF-494A-AE2C-AF1C53629069}" dt="2020-08-20T03:04:04.038" v="22696" actId="478"/>
          <ac:spMkLst>
            <pc:docMk/>
            <pc:sldMk cId="2972372527" sldId="463"/>
            <ac:spMk id="12" creationId="{FCB75B1C-1846-464D-B361-8BB321A56EB6}"/>
          </ac:spMkLst>
        </pc:spChg>
        <pc:picChg chg="del">
          <ac:chgData name="LeeHeejun" userId="f4146b6c-b8a2-4ff9-88b8-ec5eab333dbc" providerId="ADAL" clId="{2AA875D8-3ABF-494A-AE2C-AF1C53629069}" dt="2020-08-20T03:03:59.446" v="22692" actId="478"/>
          <ac:picMkLst>
            <pc:docMk/>
            <pc:sldMk cId="2972372527" sldId="463"/>
            <ac:picMk id="5122" creationId="{35A013CE-D295-4328-99AE-8F21AF3F6064}"/>
          </ac:picMkLst>
        </pc:picChg>
        <pc:picChg chg="del">
          <ac:chgData name="LeeHeejun" userId="f4146b6c-b8a2-4ff9-88b8-ec5eab333dbc" providerId="ADAL" clId="{2AA875D8-3ABF-494A-AE2C-AF1C53629069}" dt="2020-08-20T03:03:58.213" v="22691" actId="478"/>
          <ac:picMkLst>
            <pc:docMk/>
            <pc:sldMk cId="2972372527" sldId="463"/>
            <ac:picMk id="5124" creationId="{347515F1-934F-4382-B15B-850E9EC13F0F}"/>
          </ac:picMkLst>
        </pc:picChg>
      </pc:sldChg>
      <pc:sldMasterChg chg="modSldLayout">
        <pc:chgData name="LeeHeejun" userId="f4146b6c-b8a2-4ff9-88b8-ec5eab333dbc" providerId="ADAL" clId="{2AA875D8-3ABF-494A-AE2C-AF1C53629069}" dt="2020-08-18T07:26:14.462" v="32" actId="1076"/>
        <pc:sldMasterMkLst>
          <pc:docMk/>
          <pc:sldMasterMk cId="0" sldId="2147483648"/>
        </pc:sldMasterMkLst>
        <pc:sldLayoutChg chg="addSp delSp modSp mod">
          <pc:chgData name="LeeHeejun" userId="f4146b6c-b8a2-4ff9-88b8-ec5eab333dbc" providerId="ADAL" clId="{2AA875D8-3ABF-494A-AE2C-AF1C53629069}" dt="2020-08-18T07:25:31.672" v="19" actId="1076"/>
          <pc:sldLayoutMkLst>
            <pc:docMk/>
            <pc:sldMasterMk cId="0" sldId="2147483648"/>
            <pc:sldLayoutMk cId="0" sldId="2147483649"/>
          </pc:sldLayoutMkLst>
          <pc:picChg chg="add mod">
            <ac:chgData name="LeeHeejun" userId="f4146b6c-b8a2-4ff9-88b8-ec5eab333dbc" providerId="ADAL" clId="{2AA875D8-3ABF-494A-AE2C-AF1C53629069}" dt="2020-08-18T07:25:31.672" v="19" actId="1076"/>
            <ac:picMkLst>
              <pc:docMk/>
              <pc:sldMasterMk cId="0" sldId="2147483648"/>
              <pc:sldLayoutMk cId="0" sldId="2147483649"/>
              <ac:picMk id="4" creationId="{B673FBB5-9882-4912-8909-D0E3682DB0FB}"/>
            </ac:picMkLst>
          </pc:picChg>
          <pc:picChg chg="del">
            <ac:chgData name="LeeHeejun" userId="f4146b6c-b8a2-4ff9-88b8-ec5eab333dbc" providerId="ADAL" clId="{2AA875D8-3ABF-494A-AE2C-AF1C53629069}" dt="2020-08-18T07:25:29.148" v="18" actId="478"/>
            <ac:picMkLst>
              <pc:docMk/>
              <pc:sldMasterMk cId="0" sldId="2147483648"/>
              <pc:sldLayoutMk cId="0" sldId="2147483649"/>
              <ac:picMk id="7" creationId="{00000000-0000-0000-0000-000000000000}"/>
            </ac:picMkLst>
          </pc:picChg>
        </pc:sldLayoutChg>
        <pc:sldLayoutChg chg="addSp delSp modSp mod">
          <pc:chgData name="LeeHeejun" userId="f4146b6c-b8a2-4ff9-88b8-ec5eab333dbc" providerId="ADAL" clId="{2AA875D8-3ABF-494A-AE2C-AF1C53629069}" dt="2020-08-18T07:26:14.462" v="32" actId="1076"/>
          <pc:sldLayoutMkLst>
            <pc:docMk/>
            <pc:sldMasterMk cId="0" sldId="2147483648"/>
            <pc:sldLayoutMk cId="0" sldId="2147483651"/>
          </pc:sldLayoutMkLst>
          <pc:picChg chg="add mod">
            <ac:chgData name="LeeHeejun" userId="f4146b6c-b8a2-4ff9-88b8-ec5eab333dbc" providerId="ADAL" clId="{2AA875D8-3ABF-494A-AE2C-AF1C53629069}" dt="2020-08-18T07:26:14.462" v="32" actId="1076"/>
            <ac:picMkLst>
              <pc:docMk/>
              <pc:sldMasterMk cId="0" sldId="2147483648"/>
              <pc:sldLayoutMk cId="0" sldId="2147483651"/>
              <ac:picMk id="2" creationId="{68986908-0BE2-4CAE-8827-583D8ED2A6DF}"/>
            </ac:picMkLst>
          </pc:picChg>
          <pc:picChg chg="del">
            <ac:chgData name="LeeHeejun" userId="f4146b6c-b8a2-4ff9-88b8-ec5eab333dbc" providerId="ADAL" clId="{2AA875D8-3ABF-494A-AE2C-AF1C53629069}" dt="2020-08-18T07:26:11.693" v="31" actId="478"/>
            <ac:picMkLst>
              <pc:docMk/>
              <pc:sldMasterMk cId="0" sldId="2147483648"/>
              <pc:sldLayoutMk cId="0" sldId="2147483651"/>
              <ac:picMk id="9" creationId="{00000000-0000-0000-0000-000000000000}"/>
            </ac:picMkLst>
          </pc:picChg>
        </pc:sldLayoutChg>
        <pc:sldLayoutChg chg="addSp delSp modSp mod">
          <pc:chgData name="LeeHeejun" userId="f4146b6c-b8a2-4ff9-88b8-ec5eab333dbc" providerId="ADAL" clId="{2AA875D8-3ABF-494A-AE2C-AF1C53629069}" dt="2020-08-18T07:25:50.321" v="26" actId="1076"/>
          <pc:sldLayoutMkLst>
            <pc:docMk/>
            <pc:sldMasterMk cId="0" sldId="2147483648"/>
            <pc:sldLayoutMk cId="0" sldId="2147483652"/>
          </pc:sldLayoutMkLst>
          <pc:picChg chg="add mod">
            <ac:chgData name="LeeHeejun" userId="f4146b6c-b8a2-4ff9-88b8-ec5eab333dbc" providerId="ADAL" clId="{2AA875D8-3ABF-494A-AE2C-AF1C53629069}" dt="2020-08-18T07:25:50.321" v="26" actId="1076"/>
            <ac:picMkLst>
              <pc:docMk/>
              <pc:sldMasterMk cId="0" sldId="2147483648"/>
              <pc:sldLayoutMk cId="0" sldId="2147483652"/>
              <ac:picMk id="3" creationId="{5195B488-8D2E-46FC-BD67-F111B1797350}"/>
            </ac:picMkLst>
          </pc:picChg>
          <pc:picChg chg="del">
            <ac:chgData name="LeeHeejun" userId="f4146b6c-b8a2-4ff9-88b8-ec5eab333dbc" providerId="ADAL" clId="{2AA875D8-3ABF-494A-AE2C-AF1C53629069}" dt="2020-08-18T07:25:43.173" v="22" actId="478"/>
            <ac:picMkLst>
              <pc:docMk/>
              <pc:sldMasterMk cId="0" sldId="2147483648"/>
              <pc:sldLayoutMk cId="0" sldId="2147483652"/>
              <ac:picMk id="19" creationId="{00000000-0000-0000-0000-000000000000}"/>
            </ac:picMkLst>
          </pc:picChg>
        </pc:sldLayoutChg>
      </pc:sldMasterChg>
    </pc:docChg>
  </pc:docChgLst>
  <pc:docChgLst>
    <pc:chgData name="LeeHeejun" userId="f4146b6c-b8a2-4ff9-88b8-ec5eab333dbc" providerId="ADAL" clId="{D52A7C14-5F86-497B-BE86-5EC1FEB44EF3}"/>
    <pc:docChg chg="undo custSel addSld delSld modSld modSection">
      <pc:chgData name="LeeHeejun" userId="f4146b6c-b8a2-4ff9-88b8-ec5eab333dbc" providerId="ADAL" clId="{D52A7C14-5F86-497B-BE86-5EC1FEB44EF3}" dt="2020-06-10T04:26:58.710" v="66"/>
      <pc:docMkLst>
        <pc:docMk/>
      </pc:docMkLst>
      <pc:sldChg chg="addSp modSp mod">
        <pc:chgData name="LeeHeejun" userId="f4146b6c-b8a2-4ff9-88b8-ec5eab333dbc" providerId="ADAL" clId="{D52A7C14-5F86-497B-BE86-5EC1FEB44EF3}" dt="2020-06-10T04:26:46.771" v="61"/>
        <pc:sldMkLst>
          <pc:docMk/>
          <pc:sldMk cId="1901700134" sldId="442"/>
        </pc:sldMkLst>
        <pc:spChg chg="mod">
          <ac:chgData name="LeeHeejun" userId="f4146b6c-b8a2-4ff9-88b8-ec5eab333dbc" providerId="ADAL" clId="{D52A7C14-5F86-497B-BE86-5EC1FEB44EF3}" dt="2020-06-10T04:26:46.771" v="61"/>
          <ac:spMkLst>
            <pc:docMk/>
            <pc:sldMk cId="1901700134" sldId="442"/>
            <ac:spMk id="6" creationId="{00000000-0000-0000-0000-000000000000}"/>
          </ac:spMkLst>
        </pc:spChg>
        <pc:spChg chg="add mod">
          <ac:chgData name="LeeHeejun" userId="f4146b6c-b8a2-4ff9-88b8-ec5eab333dbc" providerId="ADAL" clId="{D52A7C14-5F86-497B-BE86-5EC1FEB44EF3}" dt="2020-06-10T04:19:10.851" v="9" actId="14100"/>
          <ac:spMkLst>
            <pc:docMk/>
            <pc:sldMk cId="1901700134" sldId="442"/>
            <ac:spMk id="109" creationId="{D04391B1-9BD9-45AC-AC97-E8FCE41DF629}"/>
          </ac:spMkLst>
        </pc:spChg>
      </pc:sldChg>
      <pc:sldChg chg="addSp delSp modSp mod">
        <pc:chgData name="LeeHeejun" userId="f4146b6c-b8a2-4ff9-88b8-ec5eab333dbc" providerId="ADAL" clId="{D52A7C14-5F86-497B-BE86-5EC1FEB44EF3}" dt="2020-06-10T04:26:44.410" v="60"/>
        <pc:sldMkLst>
          <pc:docMk/>
          <pc:sldMk cId="715519221" sldId="443"/>
        </pc:sldMkLst>
        <pc:spChg chg="mod">
          <ac:chgData name="LeeHeejun" userId="f4146b6c-b8a2-4ff9-88b8-ec5eab333dbc" providerId="ADAL" clId="{D52A7C14-5F86-497B-BE86-5EC1FEB44EF3}" dt="2020-06-10T04:26:44.410" v="60"/>
          <ac:spMkLst>
            <pc:docMk/>
            <pc:sldMk cId="715519221" sldId="443"/>
            <ac:spMk id="6" creationId="{00000000-0000-0000-0000-000000000000}"/>
          </ac:spMkLst>
        </pc:spChg>
        <pc:spChg chg="add mod">
          <ac:chgData name="LeeHeejun" userId="f4146b6c-b8a2-4ff9-88b8-ec5eab333dbc" providerId="ADAL" clId="{D52A7C14-5F86-497B-BE86-5EC1FEB44EF3}" dt="2020-06-10T04:18:59.452" v="6" actId="208"/>
          <ac:spMkLst>
            <pc:docMk/>
            <pc:sldMk cId="715519221" sldId="443"/>
            <ac:spMk id="37" creationId="{3851A86A-3459-4525-8578-93277B78E796}"/>
          </ac:spMkLst>
        </pc:spChg>
        <pc:picChg chg="add del">
          <ac:chgData name="LeeHeejun" userId="f4146b6c-b8a2-4ff9-88b8-ec5eab333dbc" providerId="ADAL" clId="{D52A7C14-5F86-497B-BE86-5EC1FEB44EF3}" dt="2020-06-10T04:18:30.855" v="1" actId="478"/>
          <ac:picMkLst>
            <pc:docMk/>
            <pc:sldMk cId="715519221" sldId="443"/>
            <ac:picMk id="4" creationId="{72C1C8C2-EDD2-40F8-9648-F8BB9A3E60B0}"/>
          </ac:picMkLst>
        </pc:picChg>
      </pc:sldChg>
      <pc:sldChg chg="add del">
        <pc:chgData name="LeeHeejun" userId="f4146b6c-b8a2-4ff9-88b8-ec5eab333dbc" providerId="ADAL" clId="{D52A7C14-5F86-497B-BE86-5EC1FEB44EF3}" dt="2020-06-10T04:23:58.967" v="20" actId="47"/>
        <pc:sldMkLst>
          <pc:docMk/>
          <pc:sldMk cId="2371646489" sldId="444"/>
        </pc:sldMkLst>
      </pc:sldChg>
      <pc:sldChg chg="add del">
        <pc:chgData name="LeeHeejun" userId="f4146b6c-b8a2-4ff9-88b8-ec5eab333dbc" providerId="ADAL" clId="{D52A7C14-5F86-497B-BE86-5EC1FEB44EF3}" dt="2020-06-10T04:19:41.668" v="11" actId="47"/>
        <pc:sldMkLst>
          <pc:docMk/>
          <pc:sldMk cId="4212167844" sldId="444"/>
        </pc:sldMkLst>
      </pc:sldChg>
      <pc:sldChg chg="addSp delSp modSp add mod">
        <pc:chgData name="LeeHeejun" userId="f4146b6c-b8a2-4ff9-88b8-ec5eab333dbc" providerId="ADAL" clId="{D52A7C14-5F86-497B-BE86-5EC1FEB44EF3}" dt="2020-06-10T04:26:51.713" v="64" actId="20577"/>
        <pc:sldMkLst>
          <pc:docMk/>
          <pc:sldMk cId="908857475" sldId="445"/>
        </pc:sldMkLst>
        <pc:spChg chg="mod">
          <ac:chgData name="LeeHeejun" userId="f4146b6c-b8a2-4ff9-88b8-ec5eab333dbc" providerId="ADAL" clId="{D52A7C14-5F86-497B-BE86-5EC1FEB44EF3}" dt="2020-06-10T04:26:51.713" v="64" actId="20577"/>
          <ac:spMkLst>
            <pc:docMk/>
            <pc:sldMk cId="908857475" sldId="445"/>
            <ac:spMk id="6" creationId="{00000000-0000-0000-0000-000000000000}"/>
          </ac:spMkLst>
        </pc:spChg>
        <pc:spChg chg="mod">
          <ac:chgData name="LeeHeejun" userId="f4146b6c-b8a2-4ff9-88b8-ec5eab333dbc" providerId="ADAL" clId="{D52A7C14-5F86-497B-BE86-5EC1FEB44EF3}" dt="2020-06-10T04:24:43.807" v="29" actId="14100"/>
          <ac:spMkLst>
            <pc:docMk/>
            <pc:sldMk cId="908857475" sldId="445"/>
            <ac:spMk id="109" creationId="{D04391B1-9BD9-45AC-AC97-E8FCE41DF629}"/>
          </ac:spMkLst>
        </pc:spChg>
        <pc:spChg chg="mod">
          <ac:chgData name="LeeHeejun" userId="f4146b6c-b8a2-4ff9-88b8-ec5eab333dbc" providerId="ADAL" clId="{D52A7C14-5F86-497B-BE86-5EC1FEB44EF3}" dt="2020-06-10T04:23:40.699" v="14"/>
          <ac:spMkLst>
            <pc:docMk/>
            <pc:sldMk cId="908857475" sldId="445"/>
            <ac:spMk id="111" creationId="{5A6A86B5-4FFD-48B8-ACAD-8953AF11957B}"/>
          </ac:spMkLst>
        </pc:spChg>
        <pc:spChg chg="mod">
          <ac:chgData name="LeeHeejun" userId="f4146b6c-b8a2-4ff9-88b8-ec5eab333dbc" providerId="ADAL" clId="{D52A7C14-5F86-497B-BE86-5EC1FEB44EF3}" dt="2020-06-10T04:23:40.699" v="14"/>
          <ac:spMkLst>
            <pc:docMk/>
            <pc:sldMk cId="908857475" sldId="445"/>
            <ac:spMk id="126" creationId="{4D09AD46-D4C1-4D16-A757-10335319DB13}"/>
          </ac:spMkLst>
        </pc:spChg>
        <pc:spChg chg="mod">
          <ac:chgData name="LeeHeejun" userId="f4146b6c-b8a2-4ff9-88b8-ec5eab333dbc" providerId="ADAL" clId="{D52A7C14-5F86-497B-BE86-5EC1FEB44EF3}" dt="2020-06-10T04:23:40.699" v="14"/>
          <ac:spMkLst>
            <pc:docMk/>
            <pc:sldMk cId="908857475" sldId="445"/>
            <ac:spMk id="129" creationId="{757E156F-BF85-4491-82C2-DB451ADC220F}"/>
          </ac:spMkLst>
        </pc:spChg>
        <pc:spChg chg="mod">
          <ac:chgData name="LeeHeejun" userId="f4146b6c-b8a2-4ff9-88b8-ec5eab333dbc" providerId="ADAL" clId="{D52A7C14-5F86-497B-BE86-5EC1FEB44EF3}" dt="2020-06-10T04:23:40.699" v="14"/>
          <ac:spMkLst>
            <pc:docMk/>
            <pc:sldMk cId="908857475" sldId="445"/>
            <ac:spMk id="134" creationId="{1BC913AE-1426-448D-A03A-5E68337A75EA}"/>
          </ac:spMkLst>
        </pc:spChg>
        <pc:grpChg chg="add del mod">
          <ac:chgData name="LeeHeejun" userId="f4146b6c-b8a2-4ff9-88b8-ec5eab333dbc" providerId="ADAL" clId="{D52A7C14-5F86-497B-BE86-5EC1FEB44EF3}" dt="2020-06-10T04:23:47.442" v="15"/>
          <ac:grpSpMkLst>
            <pc:docMk/>
            <pc:sldMk cId="908857475" sldId="445"/>
            <ac:grpSpMk id="110" creationId="{651D2457-5233-4E54-BA75-C7BF91C0D41D}"/>
          </ac:grpSpMkLst>
        </pc:grpChg>
        <pc:grpChg chg="add del mod">
          <ac:chgData name="LeeHeejun" userId="f4146b6c-b8a2-4ff9-88b8-ec5eab333dbc" providerId="ADAL" clId="{D52A7C14-5F86-497B-BE86-5EC1FEB44EF3}" dt="2020-06-10T04:23:47.442" v="15"/>
          <ac:grpSpMkLst>
            <pc:docMk/>
            <pc:sldMk cId="908857475" sldId="445"/>
            <ac:grpSpMk id="127" creationId="{966FE17E-6F1F-4560-87CF-F3D2A0F4FA7C}"/>
          </ac:grpSpMkLst>
        </pc:grpChg>
      </pc:sldChg>
      <pc:sldChg chg="add del">
        <pc:chgData name="LeeHeejun" userId="f4146b6c-b8a2-4ff9-88b8-ec5eab333dbc" providerId="ADAL" clId="{D52A7C14-5F86-497B-BE86-5EC1FEB44EF3}" dt="2020-06-10T04:19:42.530" v="12" actId="47"/>
        <pc:sldMkLst>
          <pc:docMk/>
          <pc:sldMk cId="3959513185" sldId="445"/>
        </pc:sldMkLst>
      </pc:sldChg>
      <pc:sldChg chg="addSp delSp modSp add del mod">
        <pc:chgData name="LeeHeejun" userId="f4146b6c-b8a2-4ff9-88b8-ec5eab333dbc" providerId="ADAL" clId="{D52A7C14-5F86-497B-BE86-5EC1FEB44EF3}" dt="2020-06-10T04:26:57.237" v="65"/>
        <pc:sldMkLst>
          <pc:docMk/>
          <pc:sldMk cId="2228460497" sldId="446"/>
        </pc:sldMkLst>
        <pc:spChg chg="mod">
          <ac:chgData name="LeeHeejun" userId="f4146b6c-b8a2-4ff9-88b8-ec5eab333dbc" providerId="ADAL" clId="{D52A7C14-5F86-497B-BE86-5EC1FEB44EF3}" dt="2020-06-10T04:26:57.237" v="65"/>
          <ac:spMkLst>
            <pc:docMk/>
            <pc:sldMk cId="2228460497" sldId="446"/>
            <ac:spMk id="6" creationId="{00000000-0000-0000-0000-000000000000}"/>
          </ac:spMkLst>
        </pc:spChg>
        <pc:spChg chg="del">
          <ac:chgData name="LeeHeejun" userId="f4146b6c-b8a2-4ff9-88b8-ec5eab333dbc" providerId="ADAL" clId="{D52A7C14-5F86-497B-BE86-5EC1FEB44EF3}" dt="2020-06-10T04:24:49.762" v="31" actId="478"/>
          <ac:spMkLst>
            <pc:docMk/>
            <pc:sldMk cId="2228460497" sldId="446"/>
            <ac:spMk id="109" creationId="{D04391B1-9BD9-45AC-AC97-E8FCE41DF629}"/>
          </ac:spMkLst>
        </pc:spChg>
        <pc:spChg chg="mod">
          <ac:chgData name="LeeHeejun" userId="f4146b6c-b8a2-4ff9-88b8-ec5eab333dbc" providerId="ADAL" clId="{D52A7C14-5F86-497B-BE86-5EC1FEB44EF3}" dt="2020-06-10T04:23:57.539" v="19"/>
          <ac:spMkLst>
            <pc:docMk/>
            <pc:sldMk cId="2228460497" sldId="446"/>
            <ac:spMk id="111" creationId="{223C1712-68E8-4A88-9A4B-E70FC3A6479B}"/>
          </ac:spMkLst>
        </pc:spChg>
        <pc:spChg chg="mod">
          <ac:chgData name="LeeHeejun" userId="f4146b6c-b8a2-4ff9-88b8-ec5eab333dbc" providerId="ADAL" clId="{D52A7C14-5F86-497B-BE86-5EC1FEB44EF3}" dt="2020-06-10T04:23:57.539" v="19"/>
          <ac:spMkLst>
            <pc:docMk/>
            <pc:sldMk cId="2228460497" sldId="446"/>
            <ac:spMk id="126" creationId="{E2898546-1226-4369-8F0E-7A2908CDA9F9}"/>
          </ac:spMkLst>
        </pc:spChg>
        <pc:spChg chg="mod">
          <ac:chgData name="LeeHeejun" userId="f4146b6c-b8a2-4ff9-88b8-ec5eab333dbc" providerId="ADAL" clId="{D52A7C14-5F86-497B-BE86-5EC1FEB44EF3}" dt="2020-06-10T04:23:57.539" v="19"/>
          <ac:spMkLst>
            <pc:docMk/>
            <pc:sldMk cId="2228460497" sldId="446"/>
            <ac:spMk id="129" creationId="{9BE0A241-1D72-4451-B647-059CDDD1BF6E}"/>
          </ac:spMkLst>
        </pc:spChg>
        <pc:spChg chg="mod">
          <ac:chgData name="LeeHeejun" userId="f4146b6c-b8a2-4ff9-88b8-ec5eab333dbc" providerId="ADAL" clId="{D52A7C14-5F86-497B-BE86-5EC1FEB44EF3}" dt="2020-06-10T04:23:57.539" v="19"/>
          <ac:spMkLst>
            <pc:docMk/>
            <pc:sldMk cId="2228460497" sldId="446"/>
            <ac:spMk id="134" creationId="{51E2DABE-D49E-4AA8-8DF9-7F881333C5FE}"/>
          </ac:spMkLst>
        </pc:spChg>
        <pc:spChg chg="add mod">
          <ac:chgData name="LeeHeejun" userId="f4146b6c-b8a2-4ff9-88b8-ec5eab333dbc" providerId="ADAL" clId="{D52A7C14-5F86-497B-BE86-5EC1FEB44EF3}" dt="2020-06-10T04:24:47.548" v="30"/>
          <ac:spMkLst>
            <pc:docMk/>
            <pc:sldMk cId="2228460497" sldId="446"/>
            <ac:spMk id="135" creationId="{CFB74FF0-3D34-4833-ACF0-DE6A7782CAFC}"/>
          </ac:spMkLst>
        </pc:spChg>
        <pc:grpChg chg="del">
          <ac:chgData name="LeeHeejun" userId="f4146b6c-b8a2-4ff9-88b8-ec5eab333dbc" providerId="ADAL" clId="{D52A7C14-5F86-497B-BE86-5EC1FEB44EF3}" dt="2020-06-10T04:24:27.344" v="25" actId="478"/>
          <ac:grpSpMkLst>
            <pc:docMk/>
            <pc:sldMk cId="2228460497" sldId="446"/>
            <ac:grpSpMk id="49" creationId="{09789177-0014-4100-A5EE-CAA5E7007DFA}"/>
          </ac:grpSpMkLst>
        </pc:grpChg>
        <pc:grpChg chg="del">
          <ac:chgData name="LeeHeejun" userId="f4146b6c-b8a2-4ff9-88b8-ec5eab333dbc" providerId="ADAL" clId="{D52A7C14-5F86-497B-BE86-5EC1FEB44EF3}" dt="2020-06-10T04:24:27.891" v="26" actId="478"/>
          <ac:grpSpMkLst>
            <pc:docMk/>
            <pc:sldMk cId="2228460497" sldId="446"/>
            <ac:grpSpMk id="55" creationId="{BC20B08C-1996-4600-B209-EDC93D86369E}"/>
          </ac:grpSpMkLst>
        </pc:grpChg>
        <pc:grpChg chg="add mod">
          <ac:chgData name="LeeHeejun" userId="f4146b6c-b8a2-4ff9-88b8-ec5eab333dbc" providerId="ADAL" clId="{D52A7C14-5F86-497B-BE86-5EC1FEB44EF3}" dt="2020-06-10T04:23:57.539" v="19"/>
          <ac:grpSpMkLst>
            <pc:docMk/>
            <pc:sldMk cId="2228460497" sldId="446"/>
            <ac:grpSpMk id="110" creationId="{8B5842D4-CF17-4627-941C-C294E57454D6}"/>
          </ac:grpSpMkLst>
        </pc:grpChg>
        <pc:grpChg chg="add mod">
          <ac:chgData name="LeeHeejun" userId="f4146b6c-b8a2-4ff9-88b8-ec5eab333dbc" providerId="ADAL" clId="{D52A7C14-5F86-497B-BE86-5EC1FEB44EF3}" dt="2020-06-10T04:23:57.539" v="19"/>
          <ac:grpSpMkLst>
            <pc:docMk/>
            <pc:sldMk cId="2228460497" sldId="446"/>
            <ac:grpSpMk id="127" creationId="{2B83D719-9479-4FC9-B671-CB1BC6E28FF6}"/>
          </ac:grpSpMkLst>
        </pc:grpChg>
        <pc:cxnChg chg="mod">
          <ac:chgData name="LeeHeejun" userId="f4146b6c-b8a2-4ff9-88b8-ec5eab333dbc" providerId="ADAL" clId="{D52A7C14-5F86-497B-BE86-5EC1FEB44EF3}" dt="2020-06-10T04:24:14.196" v="21" actId="14100"/>
          <ac:cxnSpMkLst>
            <pc:docMk/>
            <pc:sldMk cId="2228460497" sldId="446"/>
            <ac:cxnSpMk id="81" creationId="{6F088C2C-F5E3-488C-AF57-1498AD12D9C5}"/>
          </ac:cxnSpMkLst>
        </pc:cxnChg>
        <pc:cxnChg chg="mod">
          <ac:chgData name="LeeHeejun" userId="f4146b6c-b8a2-4ff9-88b8-ec5eab333dbc" providerId="ADAL" clId="{D52A7C14-5F86-497B-BE86-5EC1FEB44EF3}" dt="2020-06-10T04:24:26.213" v="24" actId="14100"/>
          <ac:cxnSpMkLst>
            <pc:docMk/>
            <pc:sldMk cId="2228460497" sldId="446"/>
            <ac:cxnSpMk id="93" creationId="{69B2905D-D786-42FD-83EB-5FEDDD645611}"/>
          </ac:cxnSpMkLst>
        </pc:cxnChg>
        <pc:cxnChg chg="mod">
          <ac:chgData name="LeeHeejun" userId="f4146b6c-b8a2-4ff9-88b8-ec5eab333dbc" providerId="ADAL" clId="{D52A7C14-5F86-497B-BE86-5EC1FEB44EF3}" dt="2020-06-10T04:24:19.857" v="22" actId="14100"/>
          <ac:cxnSpMkLst>
            <pc:docMk/>
            <pc:sldMk cId="2228460497" sldId="446"/>
            <ac:cxnSpMk id="96" creationId="{9EE25F4F-845A-41A7-8035-BE1D6DAFA720}"/>
          </ac:cxnSpMkLst>
        </pc:cxnChg>
      </pc:sldChg>
      <pc:sldChg chg="addSp modSp add mod">
        <pc:chgData name="LeeHeejun" userId="f4146b6c-b8a2-4ff9-88b8-ec5eab333dbc" providerId="ADAL" clId="{D52A7C14-5F86-497B-BE86-5EC1FEB44EF3}" dt="2020-06-10T04:26:58.710" v="66"/>
        <pc:sldMkLst>
          <pc:docMk/>
          <pc:sldMk cId="2612902921" sldId="447"/>
        </pc:sldMkLst>
        <pc:spChg chg="mod">
          <ac:chgData name="LeeHeejun" userId="f4146b6c-b8a2-4ff9-88b8-ec5eab333dbc" providerId="ADAL" clId="{D52A7C14-5F86-497B-BE86-5EC1FEB44EF3}" dt="2020-06-10T04:26:58.710" v="66"/>
          <ac:spMkLst>
            <pc:docMk/>
            <pc:sldMk cId="2612902921" sldId="447"/>
            <ac:spMk id="6" creationId="{00000000-0000-0000-0000-000000000000}"/>
          </ac:spMkLst>
        </pc:spChg>
        <pc:spChg chg="mod">
          <ac:chgData name="LeeHeejun" userId="f4146b6c-b8a2-4ff9-88b8-ec5eab333dbc" providerId="ADAL" clId="{D52A7C14-5F86-497B-BE86-5EC1FEB44EF3}" dt="2020-06-10T04:26:08.956" v="33" actId="571"/>
          <ac:spMkLst>
            <pc:docMk/>
            <pc:sldMk cId="2612902921" sldId="447"/>
            <ac:spMk id="137" creationId="{425E7D62-786F-481F-8389-7147CB1BFF6A}"/>
          </ac:spMkLst>
        </pc:spChg>
        <pc:spChg chg="mod">
          <ac:chgData name="LeeHeejun" userId="f4146b6c-b8a2-4ff9-88b8-ec5eab333dbc" providerId="ADAL" clId="{D52A7C14-5F86-497B-BE86-5EC1FEB44EF3}" dt="2020-06-10T04:26:08.956" v="33" actId="571"/>
          <ac:spMkLst>
            <pc:docMk/>
            <pc:sldMk cId="2612902921" sldId="447"/>
            <ac:spMk id="138" creationId="{DF8D4E06-C305-461B-AA32-E03B56460A49}"/>
          </ac:spMkLst>
        </pc:spChg>
        <pc:grpChg chg="add mod">
          <ac:chgData name="LeeHeejun" userId="f4146b6c-b8a2-4ff9-88b8-ec5eab333dbc" providerId="ADAL" clId="{D52A7C14-5F86-497B-BE86-5EC1FEB44EF3}" dt="2020-06-10T04:26:08.956" v="33" actId="571"/>
          <ac:grpSpMkLst>
            <pc:docMk/>
            <pc:sldMk cId="2612902921" sldId="447"/>
            <ac:grpSpMk id="136" creationId="{0A24C17B-DFBB-44DD-B55C-2D7FB1B479F2}"/>
          </ac:grpSpMkLst>
        </pc:grpChg>
        <pc:cxnChg chg="mod">
          <ac:chgData name="LeeHeejun" userId="f4146b6c-b8a2-4ff9-88b8-ec5eab333dbc" providerId="ADAL" clId="{D52A7C14-5F86-497B-BE86-5EC1FEB44EF3}" dt="2020-06-10T04:26:15.957" v="37" actId="14100"/>
          <ac:cxnSpMkLst>
            <pc:docMk/>
            <pc:sldMk cId="2612902921" sldId="447"/>
            <ac:cxnSpMk id="96" creationId="{9EE25F4F-845A-41A7-8035-BE1D6DAFA720}"/>
          </ac:cxnSpMkLst>
        </pc:cxnChg>
        <pc:cxnChg chg="add mod">
          <ac:chgData name="LeeHeejun" userId="f4146b6c-b8a2-4ff9-88b8-ec5eab333dbc" providerId="ADAL" clId="{D52A7C14-5F86-497B-BE86-5EC1FEB44EF3}" dt="2020-06-10T04:26:19.422" v="39" actId="14100"/>
          <ac:cxnSpMkLst>
            <pc:docMk/>
            <pc:sldMk cId="2612902921" sldId="447"/>
            <ac:cxnSpMk id="141" creationId="{FE7B95D4-BDF0-42AC-BA0D-B92779CB7C54}"/>
          </ac:cxnSpMkLst>
        </pc:cxnChg>
      </pc:sldChg>
    </pc:docChg>
  </pc:docChgLst>
  <pc:docChgLst>
    <pc:chgData name="하 유빈" userId="1d15002924e1d13b" providerId="LiveId" clId="{506D4E40-129B-4FF8-A049-F7F930A5BB4D}"/>
    <pc:docChg chg="undo custSel addSld delSld modSld modSection">
      <pc:chgData name="하 유빈" userId="1d15002924e1d13b" providerId="LiveId" clId="{506D4E40-129B-4FF8-A049-F7F930A5BB4D}" dt="2020-01-12T10:19:39.861" v="1964" actId="20577"/>
      <pc:docMkLst>
        <pc:docMk/>
      </pc:docMkLst>
      <pc:sldChg chg="delSp modSp">
        <pc:chgData name="하 유빈" userId="1d15002924e1d13b" providerId="LiveId" clId="{506D4E40-129B-4FF8-A049-F7F930A5BB4D}" dt="2020-01-12T09:48:55.630" v="95" actId="478"/>
        <pc:sldMkLst>
          <pc:docMk/>
          <pc:sldMk cId="224519453" sldId="256"/>
        </pc:sldMkLst>
        <pc:spChg chg="mod">
          <ac:chgData name="하 유빈" userId="1d15002924e1d13b" providerId="LiveId" clId="{506D4E40-129B-4FF8-A049-F7F930A5BB4D}" dt="2020-01-12T09:48:47.320" v="94" actId="20577"/>
          <ac:spMkLst>
            <pc:docMk/>
            <pc:sldMk cId="224519453" sldId="256"/>
            <ac:spMk id="2" creationId="{9D83EAB5-4A36-4911-BDD5-6D25502500DA}"/>
          </ac:spMkLst>
        </pc:spChg>
        <pc:spChg chg="del">
          <ac:chgData name="하 유빈" userId="1d15002924e1d13b" providerId="LiveId" clId="{506D4E40-129B-4FF8-A049-F7F930A5BB4D}" dt="2020-01-12T09:48:55.630" v="95" actId="478"/>
          <ac:spMkLst>
            <pc:docMk/>
            <pc:sldMk cId="224519453" sldId="256"/>
            <ac:spMk id="7" creationId="{88CC8CDA-AC03-4EFA-849B-AD9A7E688474}"/>
          </ac:spMkLst>
        </pc:spChg>
      </pc:sldChg>
      <pc:sldChg chg="del">
        <pc:chgData name="하 유빈" userId="1d15002924e1d13b" providerId="LiveId" clId="{506D4E40-129B-4FF8-A049-F7F930A5BB4D}" dt="2020-01-12T10:01:30.536" v="974" actId="47"/>
        <pc:sldMkLst>
          <pc:docMk/>
          <pc:sldMk cId="3834268768" sldId="259"/>
        </pc:sldMkLst>
      </pc:sldChg>
      <pc:sldChg chg="del">
        <pc:chgData name="하 유빈" userId="1d15002924e1d13b" providerId="LiveId" clId="{506D4E40-129B-4FF8-A049-F7F930A5BB4D}" dt="2020-01-12T10:01:30.536" v="974" actId="47"/>
        <pc:sldMkLst>
          <pc:docMk/>
          <pc:sldMk cId="3521086726" sldId="305"/>
        </pc:sldMkLst>
      </pc:sldChg>
      <pc:sldChg chg="delSp modSp">
        <pc:chgData name="하 유빈" userId="1d15002924e1d13b" providerId="LiveId" clId="{506D4E40-129B-4FF8-A049-F7F930A5BB4D}" dt="2020-01-12T10:01:19.872" v="973" actId="20577"/>
        <pc:sldMkLst>
          <pc:docMk/>
          <pc:sldMk cId="364904823" sldId="306"/>
        </pc:sldMkLst>
        <pc:spChg chg="mod">
          <ac:chgData name="하 유빈" userId="1d15002924e1d13b" providerId="LiveId" clId="{506D4E40-129B-4FF8-A049-F7F930A5BB4D}" dt="2020-01-12T10:01:19.872" v="973" actId="20577"/>
          <ac:spMkLst>
            <pc:docMk/>
            <pc:sldMk cId="364904823" sldId="306"/>
            <ac:spMk id="6" creationId="{7D93ECB6-8334-4B1C-80BB-7690641B2741}"/>
          </ac:spMkLst>
        </pc:spChg>
        <pc:spChg chg="mod">
          <ac:chgData name="하 유빈" userId="1d15002924e1d13b" providerId="LiveId" clId="{506D4E40-129B-4FF8-A049-F7F930A5BB4D}" dt="2020-01-12T09:53:32.951" v="102"/>
          <ac:spMkLst>
            <pc:docMk/>
            <pc:sldMk cId="364904823" sldId="306"/>
            <ac:spMk id="8" creationId="{F4222E29-F3FA-46F0-BFC7-4662F98A64AB}"/>
          </ac:spMkLst>
        </pc:spChg>
        <pc:picChg chg="del mod">
          <ac:chgData name="하 유빈" userId="1d15002924e1d13b" providerId="LiveId" clId="{506D4E40-129B-4FF8-A049-F7F930A5BB4D}" dt="2020-01-12T09:53:33.816" v="104" actId="478"/>
          <ac:picMkLst>
            <pc:docMk/>
            <pc:sldMk cId="364904823" sldId="306"/>
            <ac:picMk id="2" creationId="{6C3921BA-5D15-415E-85C2-D59D7D65547E}"/>
          </ac:picMkLst>
        </pc:picChg>
      </pc:sldChg>
      <pc:sldChg chg="addSp delSp modSp add">
        <pc:chgData name="하 유빈" userId="1d15002924e1d13b" providerId="LiveId" clId="{506D4E40-129B-4FF8-A049-F7F930A5BB4D}" dt="2020-01-12T10:14:03.501" v="1807" actId="692"/>
        <pc:sldMkLst>
          <pc:docMk/>
          <pc:sldMk cId="1993197754" sldId="307"/>
        </pc:sldMkLst>
        <pc:spChg chg="mod">
          <ac:chgData name="하 유빈" userId="1d15002924e1d13b" providerId="LiveId" clId="{506D4E40-129B-4FF8-A049-F7F930A5BB4D}" dt="2020-01-12T10:01:44.462" v="988"/>
          <ac:spMkLst>
            <pc:docMk/>
            <pc:sldMk cId="1993197754" sldId="307"/>
            <ac:spMk id="2" creationId="{B6A6ABB4-EE2B-4818-8A66-0F3ABB75F0ED}"/>
          </ac:spMkLst>
        </pc:spChg>
        <pc:spChg chg="del">
          <ac:chgData name="하 유빈" userId="1d15002924e1d13b" providerId="LiveId" clId="{506D4E40-129B-4FF8-A049-F7F930A5BB4D}" dt="2020-01-12T10:01:49.630" v="989" actId="478"/>
          <ac:spMkLst>
            <pc:docMk/>
            <pc:sldMk cId="1993197754" sldId="307"/>
            <ac:spMk id="4" creationId="{350A251A-9A5D-47C6-A985-43E4F71BFC13}"/>
          </ac:spMkLst>
        </pc:spChg>
        <pc:spChg chg="del mod">
          <ac:chgData name="하 유빈" userId="1d15002924e1d13b" providerId="LiveId" clId="{506D4E40-129B-4FF8-A049-F7F930A5BB4D}" dt="2020-01-12T10:01:49.630" v="989" actId="478"/>
          <ac:spMkLst>
            <pc:docMk/>
            <pc:sldMk cId="1993197754" sldId="307"/>
            <ac:spMk id="5" creationId="{A353F6D6-9E60-4D6F-914A-7A8A49854D28}"/>
          </ac:spMkLst>
        </pc:spChg>
        <pc:spChg chg="del">
          <ac:chgData name="하 유빈" userId="1d15002924e1d13b" providerId="LiveId" clId="{506D4E40-129B-4FF8-A049-F7F930A5BB4D}" dt="2020-01-12T10:01:49.630" v="989" actId="478"/>
          <ac:spMkLst>
            <pc:docMk/>
            <pc:sldMk cId="1993197754" sldId="307"/>
            <ac:spMk id="6" creationId="{A5495651-DDF4-47E5-850D-09AFB83CF63A}"/>
          </ac:spMkLst>
        </pc:spChg>
        <pc:spChg chg="add mod">
          <ac:chgData name="하 유빈" userId="1d15002924e1d13b" providerId="LiveId" clId="{506D4E40-129B-4FF8-A049-F7F930A5BB4D}" dt="2020-01-12T10:03:40.727" v="1077" actId="1036"/>
          <ac:spMkLst>
            <pc:docMk/>
            <pc:sldMk cId="1993197754" sldId="307"/>
            <ac:spMk id="9" creationId="{035542D4-EF17-477D-9B1E-FCB2E3126D9B}"/>
          </ac:spMkLst>
        </pc:spChg>
        <pc:spChg chg="add mod ord">
          <ac:chgData name="하 유빈" userId="1d15002924e1d13b" providerId="LiveId" clId="{506D4E40-129B-4FF8-A049-F7F930A5BB4D}" dt="2020-01-12T10:08:11.615" v="1523"/>
          <ac:spMkLst>
            <pc:docMk/>
            <pc:sldMk cId="1993197754" sldId="307"/>
            <ac:spMk id="10" creationId="{8A435F41-C21E-49D0-8BB4-FB494B47DD98}"/>
          </ac:spMkLst>
        </pc:spChg>
        <pc:spChg chg="add del mod">
          <ac:chgData name="하 유빈" userId="1d15002924e1d13b" providerId="LiveId" clId="{506D4E40-129B-4FF8-A049-F7F930A5BB4D}" dt="2020-01-12T10:09:23.160" v="1601" actId="478"/>
          <ac:spMkLst>
            <pc:docMk/>
            <pc:sldMk cId="1993197754" sldId="307"/>
            <ac:spMk id="11" creationId="{DE8F8B15-EAD0-4C84-991B-75BD50FDE21A}"/>
          </ac:spMkLst>
        </pc:spChg>
        <pc:spChg chg="add mod">
          <ac:chgData name="하 유빈" userId="1d15002924e1d13b" providerId="LiveId" clId="{506D4E40-129B-4FF8-A049-F7F930A5BB4D}" dt="2020-01-12T10:09:50.247" v="1606" actId="207"/>
          <ac:spMkLst>
            <pc:docMk/>
            <pc:sldMk cId="1993197754" sldId="307"/>
            <ac:spMk id="12" creationId="{1F625D5C-454E-47C9-BA89-11F65F97411C}"/>
          </ac:spMkLst>
        </pc:spChg>
        <pc:spChg chg="add mod">
          <ac:chgData name="하 유빈" userId="1d15002924e1d13b" providerId="LiveId" clId="{506D4E40-129B-4FF8-A049-F7F930A5BB4D}" dt="2020-01-12T10:09:55.317" v="1608" actId="1076"/>
          <ac:spMkLst>
            <pc:docMk/>
            <pc:sldMk cId="1993197754" sldId="307"/>
            <ac:spMk id="13" creationId="{DEA1F742-93AA-4ACF-B565-90DD30EDEBC2}"/>
          </ac:spMkLst>
        </pc:spChg>
        <pc:spChg chg="add mod">
          <ac:chgData name="하 유빈" userId="1d15002924e1d13b" providerId="LiveId" clId="{506D4E40-129B-4FF8-A049-F7F930A5BB4D}" dt="2020-01-12T10:09:57.449" v="1610" actId="1076"/>
          <ac:spMkLst>
            <pc:docMk/>
            <pc:sldMk cId="1993197754" sldId="307"/>
            <ac:spMk id="14" creationId="{EC82F45B-C780-42B8-8041-B40CB729EAF3}"/>
          </ac:spMkLst>
        </pc:spChg>
        <pc:spChg chg="add mod">
          <ac:chgData name="하 유빈" userId="1d15002924e1d13b" providerId="LiveId" clId="{506D4E40-129B-4FF8-A049-F7F930A5BB4D}" dt="2020-01-12T10:10:00.966" v="1612" actId="1076"/>
          <ac:spMkLst>
            <pc:docMk/>
            <pc:sldMk cId="1993197754" sldId="307"/>
            <ac:spMk id="15" creationId="{BF25F403-7D3B-40A9-BE02-F328A2DE23ED}"/>
          </ac:spMkLst>
        </pc:spChg>
        <pc:spChg chg="add mod">
          <ac:chgData name="하 유빈" userId="1d15002924e1d13b" providerId="LiveId" clId="{506D4E40-129B-4FF8-A049-F7F930A5BB4D}" dt="2020-01-12T10:10:04.839" v="1614" actId="1076"/>
          <ac:spMkLst>
            <pc:docMk/>
            <pc:sldMk cId="1993197754" sldId="307"/>
            <ac:spMk id="16" creationId="{7D37DFA5-C0A6-41C4-8B68-69E742210F72}"/>
          </ac:spMkLst>
        </pc:spChg>
        <pc:spChg chg="add mod">
          <ac:chgData name="하 유빈" userId="1d15002924e1d13b" providerId="LiveId" clId="{506D4E40-129B-4FF8-A049-F7F930A5BB4D}" dt="2020-01-12T10:10:08.330" v="1616" actId="1076"/>
          <ac:spMkLst>
            <pc:docMk/>
            <pc:sldMk cId="1993197754" sldId="307"/>
            <ac:spMk id="17" creationId="{9AC2A114-55A9-4C0D-84B5-95183E4016D4}"/>
          </ac:spMkLst>
        </pc:spChg>
        <pc:spChg chg="add mod">
          <ac:chgData name="하 유빈" userId="1d15002924e1d13b" providerId="LiveId" clId="{506D4E40-129B-4FF8-A049-F7F930A5BB4D}" dt="2020-01-12T10:10:12.864" v="1618" actId="1076"/>
          <ac:spMkLst>
            <pc:docMk/>
            <pc:sldMk cId="1993197754" sldId="307"/>
            <ac:spMk id="18" creationId="{4DF08F6B-3F26-495F-BA54-E910778B5CDD}"/>
          </ac:spMkLst>
        </pc:spChg>
        <pc:spChg chg="add mod">
          <ac:chgData name="하 유빈" userId="1d15002924e1d13b" providerId="LiveId" clId="{506D4E40-129B-4FF8-A049-F7F930A5BB4D}" dt="2020-01-12T10:10:15.904" v="1620" actId="1076"/>
          <ac:spMkLst>
            <pc:docMk/>
            <pc:sldMk cId="1993197754" sldId="307"/>
            <ac:spMk id="19" creationId="{9F8CE050-C325-4AD1-97B3-1C2DD89FC056}"/>
          </ac:spMkLst>
        </pc:spChg>
        <pc:spChg chg="add mod">
          <ac:chgData name="하 유빈" userId="1d15002924e1d13b" providerId="LiveId" clId="{506D4E40-129B-4FF8-A049-F7F930A5BB4D}" dt="2020-01-12T10:10:18.313" v="1622" actId="1076"/>
          <ac:spMkLst>
            <pc:docMk/>
            <pc:sldMk cId="1993197754" sldId="307"/>
            <ac:spMk id="20" creationId="{4CC7059E-5F73-4498-A1B4-7FAAB72DDC4C}"/>
          </ac:spMkLst>
        </pc:spChg>
        <pc:spChg chg="add mod">
          <ac:chgData name="하 유빈" userId="1d15002924e1d13b" providerId="LiveId" clId="{506D4E40-129B-4FF8-A049-F7F930A5BB4D}" dt="2020-01-12T10:11:50.903" v="1736" actId="1076"/>
          <ac:spMkLst>
            <pc:docMk/>
            <pc:sldMk cId="1993197754" sldId="307"/>
            <ac:spMk id="21" creationId="{6D093A00-1355-400E-8CDF-17AB7C4F71A0}"/>
          </ac:spMkLst>
        </pc:spChg>
        <pc:spChg chg="add mod">
          <ac:chgData name="하 유빈" userId="1d15002924e1d13b" providerId="LiveId" clId="{506D4E40-129B-4FF8-A049-F7F930A5BB4D}" dt="2020-01-12T10:13:43.313" v="1804" actId="1076"/>
          <ac:spMkLst>
            <pc:docMk/>
            <pc:sldMk cId="1993197754" sldId="307"/>
            <ac:spMk id="22" creationId="{D7C85404-A86B-475B-B181-BF75466E1ED6}"/>
          </ac:spMkLst>
        </pc:spChg>
        <pc:picChg chg="add mod modCrop">
          <ac:chgData name="하 유빈" userId="1d15002924e1d13b" providerId="LiveId" clId="{506D4E40-129B-4FF8-A049-F7F930A5BB4D}" dt="2020-01-12T10:08:34.607" v="1529" actId="1076"/>
          <ac:picMkLst>
            <pc:docMk/>
            <pc:sldMk cId="1993197754" sldId="307"/>
            <ac:picMk id="8" creationId="{8B76A546-0C65-4C0D-ACF2-079D7328086B}"/>
          </ac:picMkLst>
        </pc:picChg>
        <pc:cxnChg chg="add mod">
          <ac:chgData name="하 유빈" userId="1d15002924e1d13b" providerId="LiveId" clId="{506D4E40-129B-4FF8-A049-F7F930A5BB4D}" dt="2020-01-12T10:14:03.501" v="1807" actId="692"/>
          <ac:cxnSpMkLst>
            <pc:docMk/>
            <pc:sldMk cId="1993197754" sldId="307"/>
            <ac:cxnSpMk id="24" creationId="{E812F4FA-F57D-4091-B0C9-D788897DB098}"/>
          </ac:cxnSpMkLst>
        </pc:cxnChg>
      </pc:sldChg>
      <pc:sldChg chg="del">
        <pc:chgData name="하 유빈" userId="1d15002924e1d13b" providerId="LiveId" clId="{506D4E40-129B-4FF8-A049-F7F930A5BB4D}" dt="2020-01-12T10:01:30.536" v="974" actId="47"/>
        <pc:sldMkLst>
          <pc:docMk/>
          <pc:sldMk cId="3137603367" sldId="307"/>
        </pc:sldMkLst>
      </pc:sldChg>
      <pc:sldChg chg="delSp modSp add">
        <pc:chgData name="하 유빈" userId="1d15002924e1d13b" providerId="LiveId" clId="{506D4E40-129B-4FF8-A049-F7F930A5BB4D}" dt="2020-01-12T10:19:39.861" v="1964" actId="20577"/>
        <pc:sldMkLst>
          <pc:docMk/>
          <pc:sldMk cId="3155383978" sldId="308"/>
        </pc:sldMkLst>
        <pc:spChg chg="mod">
          <ac:chgData name="하 유빈" userId="1d15002924e1d13b" providerId="LiveId" clId="{506D4E40-129B-4FF8-A049-F7F930A5BB4D}" dt="2020-01-12T10:12:41.678" v="1769"/>
          <ac:spMkLst>
            <pc:docMk/>
            <pc:sldMk cId="3155383978" sldId="308"/>
            <ac:spMk id="2" creationId="{958FB0B7-F829-45E8-9594-47EBD699E84D}"/>
          </ac:spMkLst>
        </pc:spChg>
        <pc:spChg chg="del">
          <ac:chgData name="하 유빈" userId="1d15002924e1d13b" providerId="LiveId" clId="{506D4E40-129B-4FF8-A049-F7F930A5BB4D}" dt="2020-01-12T10:12:47.087" v="1770" actId="478"/>
          <ac:spMkLst>
            <pc:docMk/>
            <pc:sldMk cId="3155383978" sldId="308"/>
            <ac:spMk id="4" creationId="{0EA846FB-FD1E-4195-87D0-7865670BCD6E}"/>
          </ac:spMkLst>
        </pc:spChg>
        <pc:spChg chg="del mod">
          <ac:chgData name="하 유빈" userId="1d15002924e1d13b" providerId="LiveId" clId="{506D4E40-129B-4FF8-A049-F7F930A5BB4D}" dt="2020-01-12T10:12:47.087" v="1770" actId="478"/>
          <ac:spMkLst>
            <pc:docMk/>
            <pc:sldMk cId="3155383978" sldId="308"/>
            <ac:spMk id="5" creationId="{22F89C91-DF91-447D-B16A-2869F3ED5012}"/>
          </ac:spMkLst>
        </pc:spChg>
        <pc:spChg chg="mod">
          <ac:chgData name="하 유빈" userId="1d15002924e1d13b" providerId="LiveId" clId="{506D4E40-129B-4FF8-A049-F7F930A5BB4D}" dt="2020-01-12T10:19:39.861" v="1964" actId="20577"/>
          <ac:spMkLst>
            <pc:docMk/>
            <pc:sldMk cId="3155383978" sldId="308"/>
            <ac:spMk id="6" creationId="{2B498381-A130-4FFD-AA53-5DDE8C5CFE76}"/>
          </ac:spMkLst>
        </pc:spChg>
      </pc:sldChg>
      <pc:sldChg chg="del">
        <pc:chgData name="하 유빈" userId="1d15002924e1d13b" providerId="LiveId" clId="{506D4E40-129B-4FF8-A049-F7F930A5BB4D}" dt="2020-01-12T10:01:30.536" v="974" actId="47"/>
        <pc:sldMkLst>
          <pc:docMk/>
          <pc:sldMk cId="4018791331" sldId="308"/>
        </pc:sldMkLst>
      </pc:sldChg>
      <pc:sldChg chg="del">
        <pc:chgData name="하 유빈" userId="1d15002924e1d13b" providerId="LiveId" clId="{506D4E40-129B-4FF8-A049-F7F930A5BB4D}" dt="2020-01-12T10:01:30.536" v="974" actId="47"/>
        <pc:sldMkLst>
          <pc:docMk/>
          <pc:sldMk cId="900289683" sldId="309"/>
        </pc:sldMkLst>
      </pc:sldChg>
      <pc:sldChg chg="del">
        <pc:chgData name="하 유빈" userId="1d15002924e1d13b" providerId="LiveId" clId="{506D4E40-129B-4FF8-A049-F7F930A5BB4D}" dt="2020-01-12T10:01:30.536" v="974" actId="47"/>
        <pc:sldMkLst>
          <pc:docMk/>
          <pc:sldMk cId="3929890160" sldId="310"/>
        </pc:sldMkLst>
      </pc:sldChg>
      <pc:sldChg chg="del">
        <pc:chgData name="하 유빈" userId="1d15002924e1d13b" providerId="LiveId" clId="{506D4E40-129B-4FF8-A049-F7F930A5BB4D}" dt="2020-01-12T10:01:30.536" v="974" actId="47"/>
        <pc:sldMkLst>
          <pc:docMk/>
          <pc:sldMk cId="419731680" sldId="311"/>
        </pc:sldMkLst>
      </pc:sldChg>
      <pc:sldChg chg="del">
        <pc:chgData name="하 유빈" userId="1d15002924e1d13b" providerId="LiveId" clId="{506D4E40-129B-4FF8-A049-F7F930A5BB4D}" dt="2020-01-12T10:01:30.536" v="974" actId="47"/>
        <pc:sldMkLst>
          <pc:docMk/>
          <pc:sldMk cId="1354212108" sldId="312"/>
        </pc:sldMkLst>
      </pc:sldChg>
      <pc:sldChg chg="del">
        <pc:chgData name="하 유빈" userId="1d15002924e1d13b" providerId="LiveId" clId="{506D4E40-129B-4FF8-A049-F7F930A5BB4D}" dt="2020-01-12T10:01:30.536" v="974" actId="47"/>
        <pc:sldMkLst>
          <pc:docMk/>
          <pc:sldMk cId="1067813506" sldId="313"/>
        </pc:sldMkLst>
      </pc:sldChg>
      <pc:sldChg chg="del">
        <pc:chgData name="하 유빈" userId="1d15002924e1d13b" providerId="LiveId" clId="{506D4E40-129B-4FF8-A049-F7F930A5BB4D}" dt="2020-01-12T10:01:30.536" v="974" actId="47"/>
        <pc:sldMkLst>
          <pc:docMk/>
          <pc:sldMk cId="1525562069" sldId="314"/>
        </pc:sldMkLst>
      </pc:sldChg>
      <pc:sldChg chg="del">
        <pc:chgData name="하 유빈" userId="1d15002924e1d13b" providerId="LiveId" clId="{506D4E40-129B-4FF8-A049-F7F930A5BB4D}" dt="2020-01-12T10:01:30.536" v="974" actId="47"/>
        <pc:sldMkLst>
          <pc:docMk/>
          <pc:sldMk cId="2145618514" sldId="315"/>
        </pc:sldMkLst>
      </pc:sldChg>
      <pc:sldChg chg="del">
        <pc:chgData name="하 유빈" userId="1d15002924e1d13b" providerId="LiveId" clId="{506D4E40-129B-4FF8-A049-F7F930A5BB4D}" dt="2020-01-12T10:01:30.536" v="974" actId="47"/>
        <pc:sldMkLst>
          <pc:docMk/>
          <pc:sldMk cId="1333121770" sldId="316"/>
        </pc:sldMkLst>
      </pc:sldChg>
      <pc:sldChg chg="del">
        <pc:chgData name="하 유빈" userId="1d15002924e1d13b" providerId="LiveId" clId="{506D4E40-129B-4FF8-A049-F7F930A5BB4D}" dt="2020-01-12T10:01:30.536" v="974" actId="47"/>
        <pc:sldMkLst>
          <pc:docMk/>
          <pc:sldMk cId="1711649972" sldId="317"/>
        </pc:sldMkLst>
      </pc:sldChg>
      <pc:sldChg chg="del">
        <pc:chgData name="하 유빈" userId="1d15002924e1d13b" providerId="LiveId" clId="{506D4E40-129B-4FF8-A049-F7F930A5BB4D}" dt="2020-01-12T10:01:30.536" v="974" actId="47"/>
        <pc:sldMkLst>
          <pc:docMk/>
          <pc:sldMk cId="496144401" sldId="319"/>
        </pc:sldMkLst>
      </pc:sldChg>
      <pc:sldChg chg="del">
        <pc:chgData name="하 유빈" userId="1d15002924e1d13b" providerId="LiveId" clId="{506D4E40-129B-4FF8-A049-F7F930A5BB4D}" dt="2020-01-12T10:01:30.536" v="974" actId="47"/>
        <pc:sldMkLst>
          <pc:docMk/>
          <pc:sldMk cId="3949078248" sldId="321"/>
        </pc:sldMkLst>
      </pc:sldChg>
      <pc:sldChg chg="del">
        <pc:chgData name="하 유빈" userId="1d15002924e1d13b" providerId="LiveId" clId="{506D4E40-129B-4FF8-A049-F7F930A5BB4D}" dt="2020-01-12T10:01:30.536" v="974" actId="47"/>
        <pc:sldMkLst>
          <pc:docMk/>
          <pc:sldMk cId="1411377255" sldId="322"/>
        </pc:sldMkLst>
      </pc:sldChg>
      <pc:sldChg chg="del">
        <pc:chgData name="하 유빈" userId="1d15002924e1d13b" providerId="LiveId" clId="{506D4E40-129B-4FF8-A049-F7F930A5BB4D}" dt="2020-01-12T10:01:30.536" v="974" actId="47"/>
        <pc:sldMkLst>
          <pc:docMk/>
          <pc:sldMk cId="32513441" sldId="323"/>
        </pc:sldMkLst>
      </pc:sldChg>
      <pc:sldChg chg="del">
        <pc:chgData name="하 유빈" userId="1d15002924e1d13b" providerId="LiveId" clId="{506D4E40-129B-4FF8-A049-F7F930A5BB4D}" dt="2020-01-12T10:01:30.536" v="974" actId="47"/>
        <pc:sldMkLst>
          <pc:docMk/>
          <pc:sldMk cId="2739399029" sldId="324"/>
        </pc:sldMkLst>
      </pc:sldChg>
      <pc:sldChg chg="del">
        <pc:chgData name="하 유빈" userId="1d15002924e1d13b" providerId="LiveId" clId="{506D4E40-129B-4FF8-A049-F7F930A5BB4D}" dt="2020-01-12T10:01:30.536" v="974" actId="47"/>
        <pc:sldMkLst>
          <pc:docMk/>
          <pc:sldMk cId="2984746484" sldId="325"/>
        </pc:sldMkLst>
      </pc:sldChg>
      <pc:sldChg chg="del">
        <pc:chgData name="하 유빈" userId="1d15002924e1d13b" providerId="LiveId" clId="{506D4E40-129B-4FF8-A049-F7F930A5BB4D}" dt="2020-01-12T10:01:30.536" v="974" actId="47"/>
        <pc:sldMkLst>
          <pc:docMk/>
          <pc:sldMk cId="2757690018" sldId="326"/>
        </pc:sldMkLst>
      </pc:sldChg>
      <pc:sldChg chg="del">
        <pc:chgData name="하 유빈" userId="1d15002924e1d13b" providerId="LiveId" clId="{506D4E40-129B-4FF8-A049-F7F930A5BB4D}" dt="2020-01-12T10:01:30.536" v="974" actId="47"/>
        <pc:sldMkLst>
          <pc:docMk/>
          <pc:sldMk cId="668451572" sldId="327"/>
        </pc:sldMkLst>
      </pc:sldChg>
      <pc:sldChg chg="del">
        <pc:chgData name="하 유빈" userId="1d15002924e1d13b" providerId="LiveId" clId="{506D4E40-129B-4FF8-A049-F7F930A5BB4D}" dt="2020-01-12T10:01:30.536" v="974" actId="47"/>
        <pc:sldMkLst>
          <pc:docMk/>
          <pc:sldMk cId="3254356322" sldId="328"/>
        </pc:sldMkLst>
      </pc:sldChg>
      <pc:sldChg chg="del">
        <pc:chgData name="하 유빈" userId="1d15002924e1d13b" providerId="LiveId" clId="{506D4E40-129B-4FF8-A049-F7F930A5BB4D}" dt="2020-01-12T10:01:30.536" v="974" actId="47"/>
        <pc:sldMkLst>
          <pc:docMk/>
          <pc:sldMk cId="1350107587" sldId="329"/>
        </pc:sldMkLst>
      </pc:sldChg>
      <pc:sldChg chg="del">
        <pc:chgData name="하 유빈" userId="1d15002924e1d13b" providerId="LiveId" clId="{506D4E40-129B-4FF8-A049-F7F930A5BB4D}" dt="2020-01-12T10:01:30.536" v="974" actId="47"/>
        <pc:sldMkLst>
          <pc:docMk/>
          <pc:sldMk cId="8697991" sldId="330"/>
        </pc:sldMkLst>
      </pc:sldChg>
      <pc:sldChg chg="del">
        <pc:chgData name="하 유빈" userId="1d15002924e1d13b" providerId="LiveId" clId="{506D4E40-129B-4FF8-A049-F7F930A5BB4D}" dt="2020-01-12T10:01:30.536" v="974" actId="47"/>
        <pc:sldMkLst>
          <pc:docMk/>
          <pc:sldMk cId="2721761501" sldId="331"/>
        </pc:sldMkLst>
      </pc:sldChg>
      <pc:sldChg chg="del">
        <pc:chgData name="하 유빈" userId="1d15002924e1d13b" providerId="LiveId" clId="{506D4E40-129B-4FF8-A049-F7F930A5BB4D}" dt="2020-01-12T10:01:30.536" v="974" actId="47"/>
        <pc:sldMkLst>
          <pc:docMk/>
          <pc:sldMk cId="2929366780" sldId="332"/>
        </pc:sldMkLst>
      </pc:sldChg>
      <pc:sldChg chg="del">
        <pc:chgData name="하 유빈" userId="1d15002924e1d13b" providerId="LiveId" clId="{506D4E40-129B-4FF8-A049-F7F930A5BB4D}" dt="2020-01-12T10:01:30.536" v="974" actId="47"/>
        <pc:sldMkLst>
          <pc:docMk/>
          <pc:sldMk cId="2016808869" sldId="333"/>
        </pc:sldMkLst>
      </pc:sldChg>
      <pc:sldChg chg="del">
        <pc:chgData name="하 유빈" userId="1d15002924e1d13b" providerId="LiveId" clId="{506D4E40-129B-4FF8-A049-F7F930A5BB4D}" dt="2020-01-12T10:01:30.536" v="974" actId="47"/>
        <pc:sldMkLst>
          <pc:docMk/>
          <pc:sldMk cId="2721325291" sldId="334"/>
        </pc:sldMkLst>
      </pc:sldChg>
      <pc:sldChg chg="del">
        <pc:chgData name="하 유빈" userId="1d15002924e1d13b" providerId="LiveId" clId="{506D4E40-129B-4FF8-A049-F7F930A5BB4D}" dt="2020-01-12T10:01:30.536" v="974" actId="47"/>
        <pc:sldMkLst>
          <pc:docMk/>
          <pc:sldMk cId="940339171" sldId="335"/>
        </pc:sldMkLst>
      </pc:sldChg>
      <pc:sldChg chg="del">
        <pc:chgData name="하 유빈" userId="1d15002924e1d13b" providerId="LiveId" clId="{506D4E40-129B-4FF8-A049-F7F930A5BB4D}" dt="2020-01-12T10:01:30.536" v="974" actId="47"/>
        <pc:sldMkLst>
          <pc:docMk/>
          <pc:sldMk cId="1374897757" sldId="336"/>
        </pc:sldMkLst>
      </pc:sldChg>
      <pc:sldChg chg="del">
        <pc:chgData name="하 유빈" userId="1d15002924e1d13b" providerId="LiveId" clId="{506D4E40-129B-4FF8-A049-F7F930A5BB4D}" dt="2020-01-12T10:01:30.536" v="974" actId="47"/>
        <pc:sldMkLst>
          <pc:docMk/>
          <pc:sldMk cId="825988567" sldId="337"/>
        </pc:sldMkLst>
      </pc:sldChg>
      <pc:sldChg chg="del">
        <pc:chgData name="하 유빈" userId="1d15002924e1d13b" providerId="LiveId" clId="{506D4E40-129B-4FF8-A049-F7F930A5BB4D}" dt="2020-01-12T10:01:30.536" v="974" actId="47"/>
        <pc:sldMkLst>
          <pc:docMk/>
          <pc:sldMk cId="2928030305" sldId="338"/>
        </pc:sldMkLst>
      </pc:sldChg>
      <pc:sldChg chg="del">
        <pc:chgData name="하 유빈" userId="1d15002924e1d13b" providerId="LiveId" clId="{506D4E40-129B-4FF8-A049-F7F930A5BB4D}" dt="2020-01-12T10:01:30.536" v="974" actId="47"/>
        <pc:sldMkLst>
          <pc:docMk/>
          <pc:sldMk cId="437972427" sldId="339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6309" cy="501576"/>
          </a:xfrm>
          <a:prstGeom prst="rect">
            <a:avLst/>
          </a:prstGeom>
        </p:spPr>
        <p:txBody>
          <a:bodyPr vert="horz" lIns="92439" tIns="46219" rIns="92439" bIns="46219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901833" y="0"/>
            <a:ext cx="2986309" cy="501576"/>
          </a:xfrm>
          <a:prstGeom prst="rect">
            <a:avLst/>
          </a:prstGeom>
        </p:spPr>
        <p:txBody>
          <a:bodyPr vert="horz" lIns="92439" tIns="46219" rIns="92439" bIns="46219" rtlCol="0"/>
          <a:lstStyle>
            <a:lvl1pPr algn="r">
              <a:defRPr sz="1200"/>
            </a:lvl1pPr>
          </a:lstStyle>
          <a:p>
            <a:fld id="{4EB37C39-CD54-4508-B6FC-BB66DEF7D0C6}" type="datetimeFigureOut">
              <a:rPr lang="ko-KR" altLang="en-US" smtClean="0"/>
              <a:t>2022-09-28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518710"/>
            <a:ext cx="2986309" cy="501576"/>
          </a:xfrm>
          <a:prstGeom prst="rect">
            <a:avLst/>
          </a:prstGeom>
        </p:spPr>
        <p:txBody>
          <a:bodyPr vert="horz" lIns="92439" tIns="46219" rIns="92439" bIns="46219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901833" y="9518710"/>
            <a:ext cx="2986309" cy="501576"/>
          </a:xfrm>
          <a:prstGeom prst="rect">
            <a:avLst/>
          </a:prstGeom>
        </p:spPr>
        <p:txBody>
          <a:bodyPr vert="horz" lIns="92439" tIns="46219" rIns="92439" bIns="46219" rtlCol="0" anchor="b"/>
          <a:lstStyle>
            <a:lvl1pPr algn="r">
              <a:defRPr sz="1200"/>
            </a:lvl1pPr>
          </a:lstStyle>
          <a:p>
            <a:fld id="{3EABA07C-8AAB-4483-824C-C5B8AAAECD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633768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85559" cy="501096"/>
          </a:xfrm>
          <a:prstGeom prst="rect">
            <a:avLst/>
          </a:prstGeom>
        </p:spPr>
        <p:txBody>
          <a:bodyPr vert="horz" lIns="92439" tIns="46219" rIns="92439" bIns="46219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902599" y="0"/>
            <a:ext cx="2985559" cy="501096"/>
          </a:xfrm>
          <a:prstGeom prst="rect">
            <a:avLst/>
          </a:prstGeom>
        </p:spPr>
        <p:txBody>
          <a:bodyPr vert="horz" lIns="92439" tIns="46219" rIns="92439" bIns="46219" rtlCol="0"/>
          <a:lstStyle>
            <a:lvl1pPr algn="r">
              <a:defRPr sz="1200"/>
            </a:lvl1pPr>
          </a:lstStyle>
          <a:p>
            <a:fld id="{ED12B701-26E6-407A-B4C4-B57FDCB4C350}" type="datetimeFigureOut">
              <a:rPr lang="ko-KR" altLang="en-US" smtClean="0"/>
              <a:pPr/>
              <a:t>2022-09-28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38213" y="750888"/>
            <a:ext cx="5013325" cy="3759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439" tIns="46219" rIns="92439" bIns="46219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8977" y="4760399"/>
            <a:ext cx="5511800" cy="4509851"/>
          </a:xfrm>
          <a:prstGeom prst="rect">
            <a:avLst/>
          </a:prstGeom>
        </p:spPr>
        <p:txBody>
          <a:bodyPr vert="horz" lIns="92439" tIns="46219" rIns="92439" bIns="46219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1" y="9519055"/>
            <a:ext cx="2985559" cy="501096"/>
          </a:xfrm>
          <a:prstGeom prst="rect">
            <a:avLst/>
          </a:prstGeom>
        </p:spPr>
        <p:txBody>
          <a:bodyPr vert="horz" lIns="92439" tIns="46219" rIns="92439" bIns="46219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902599" y="9519055"/>
            <a:ext cx="2985559" cy="501096"/>
          </a:xfrm>
          <a:prstGeom prst="rect">
            <a:avLst/>
          </a:prstGeom>
        </p:spPr>
        <p:txBody>
          <a:bodyPr vert="horz" lIns="92439" tIns="46219" rIns="92439" bIns="46219" rtlCol="0" anchor="b"/>
          <a:lstStyle>
            <a:lvl1pPr algn="r">
              <a:defRPr sz="1200"/>
            </a:lvl1pPr>
          </a:lstStyle>
          <a:p>
            <a:fld id="{0490435A-6D06-477E-8EB0-6DC33267CF5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66583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90435A-6D06-477E-8EB0-6DC33267CF58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07157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8425" y="750888"/>
            <a:ext cx="6675438" cy="375443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D36998-E24F-4F2E-9667-3BAB9204E456}" type="slidenum">
              <a:rPr lang="ko-KR" altLang="en-US" smtClean="0"/>
              <a:pPr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34948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8425" y="750888"/>
            <a:ext cx="6675438" cy="375443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D36998-E24F-4F2E-9667-3BAB9204E456}" type="slidenum">
              <a:rPr lang="ko-KR" altLang="en-US" smtClean="0"/>
              <a:pPr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21992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8425" y="750888"/>
            <a:ext cx="6675438" cy="375443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D36998-E24F-4F2E-9667-3BAB9204E456}" type="slidenum">
              <a:rPr lang="ko-KR" altLang="en-US" smtClean="0"/>
              <a:pPr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66904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8425" y="750888"/>
            <a:ext cx="6675438" cy="375443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D36998-E24F-4F2E-9667-3BAB9204E456}" type="slidenum">
              <a:rPr lang="ko-KR" altLang="en-US" smtClean="0"/>
              <a:pPr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91008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8425" y="750888"/>
            <a:ext cx="6675438" cy="375443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D36998-E24F-4F2E-9667-3BAB9204E456}" type="slidenum">
              <a:rPr lang="ko-KR" altLang="en-US" smtClean="0"/>
              <a:pPr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20178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8425" y="750888"/>
            <a:ext cx="6675438" cy="375443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D36998-E24F-4F2E-9667-3BAB9204E456}" type="slidenum">
              <a:rPr lang="ko-KR" altLang="en-US" smtClean="0"/>
              <a:pPr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7083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/>
          <p:cNvPicPr>
            <a:picLocks noChangeAspect="1" noChangeArrowheads="1"/>
          </p:cNvPicPr>
          <p:nvPr userDrawn="1"/>
        </p:nvPicPr>
        <p:blipFill>
          <a:blip r:embed="rId2" cstate="print">
            <a:lum bright="10000"/>
          </a:blip>
          <a:srcRect l="353" r="11504"/>
          <a:stretch>
            <a:fillRect/>
          </a:stretch>
        </p:blipFill>
        <p:spPr bwMode="auto">
          <a:xfrm>
            <a:off x="-23083" y="0"/>
            <a:ext cx="9107488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6"/>
          <p:cNvPicPr>
            <a:picLocks noChangeAspect="1" noChangeArrowheads="1"/>
          </p:cNvPicPr>
          <p:nvPr userDrawn="1"/>
        </p:nvPicPr>
        <p:blipFill>
          <a:blip r:embed="rId3" cstate="print">
            <a:lum bright="30000"/>
          </a:blip>
          <a:srcRect/>
          <a:stretch>
            <a:fillRect/>
          </a:stretch>
        </p:blipFill>
        <p:spPr bwMode="auto">
          <a:xfrm rot="5400000">
            <a:off x="4357687" y="2071688"/>
            <a:ext cx="428625" cy="9143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Box 1"/>
          <p:cNvSpPr txBox="1"/>
          <p:nvPr userDrawn="1"/>
        </p:nvSpPr>
        <p:spPr>
          <a:xfrm>
            <a:off x="971600" y="59680"/>
            <a:ext cx="1158330" cy="83099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>
                <a:rot lat="0" lon="300000" rev="0"/>
              </a:camera>
              <a:lightRig rig="threePt" dir="t"/>
            </a:scene3d>
            <a:sp3d extrusionH="127000">
              <a:extrusionClr>
                <a:schemeClr val="bg1"/>
              </a:extrusionClr>
            </a:sp3d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effectLst>
                  <a:outerShdw blurRad="50800" dist="50800" dir="2700000" sx="103000" sy="103000" algn="tl" rotWithShape="0">
                    <a:prstClr val="black">
                      <a:alpha val="41000"/>
                    </a:prstClr>
                  </a:outerShdw>
                </a:effectLst>
              </a:rPr>
              <a:t>Pusan</a:t>
            </a:r>
            <a:br>
              <a:rPr lang="en-US" altLang="ko-KR" sz="1600" b="1" dirty="0">
                <a:solidFill>
                  <a:schemeClr val="bg1"/>
                </a:solidFill>
                <a:effectLst>
                  <a:outerShdw blurRad="50800" dist="50800" dir="2700000" sx="103000" sy="103000" algn="tl" rotWithShape="0">
                    <a:prstClr val="black">
                      <a:alpha val="41000"/>
                    </a:prstClr>
                  </a:outerShdw>
                </a:effectLst>
              </a:rPr>
            </a:br>
            <a:r>
              <a:rPr lang="en-US" altLang="ko-KR" sz="1600" b="1" dirty="0">
                <a:solidFill>
                  <a:schemeClr val="bg1"/>
                </a:solidFill>
                <a:effectLst>
                  <a:outerShdw blurRad="50800" dist="50800" dir="2700000" sx="103000" sy="103000" algn="tl" rotWithShape="0">
                    <a:prstClr val="black">
                      <a:alpha val="41000"/>
                    </a:prstClr>
                  </a:outerShdw>
                </a:effectLst>
              </a:rPr>
              <a:t>National</a:t>
            </a:r>
          </a:p>
          <a:p>
            <a:r>
              <a:rPr lang="en-US" altLang="ko-KR" sz="1600" b="1" dirty="0">
                <a:solidFill>
                  <a:schemeClr val="bg1"/>
                </a:solidFill>
                <a:effectLst>
                  <a:outerShdw blurRad="50800" dist="50800" dir="2700000" sx="103000" sy="103000" algn="tl" rotWithShape="0">
                    <a:prstClr val="black">
                      <a:alpha val="41000"/>
                    </a:prstClr>
                  </a:outerShdw>
                </a:effectLst>
              </a:rPr>
              <a:t>University</a:t>
            </a:r>
            <a:endParaRPr lang="ko-KR" altLang="en-US" sz="1600" b="1" dirty="0">
              <a:solidFill>
                <a:schemeClr val="bg1"/>
              </a:solidFill>
              <a:effectLst>
                <a:outerShdw blurRad="50800" dist="50800" dir="2700000" sx="103000" sy="103000" algn="tl" rotWithShape="0">
                  <a:prstClr val="black">
                    <a:alpha val="41000"/>
                  </a:prstClr>
                </a:outerShdw>
              </a:effectLst>
            </a:endParaRPr>
          </a:p>
        </p:txBody>
      </p:sp>
      <p:pic>
        <p:nvPicPr>
          <p:cNvPr id="1026" name="Picture 2" descr="C:\Users\Benjamin\Pictures\부산대 로고.pn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154" y="105410"/>
            <a:ext cx="732873" cy="739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제목 9"/>
          <p:cNvSpPr>
            <a:spLocks noGrp="1"/>
          </p:cNvSpPr>
          <p:nvPr>
            <p:ph type="title" hasCustomPrompt="1"/>
          </p:nvPr>
        </p:nvSpPr>
        <p:spPr>
          <a:xfrm>
            <a:off x="4571999" y="908720"/>
            <a:ext cx="4133055" cy="1069498"/>
          </a:xfrm>
        </p:spPr>
        <p:txBody>
          <a:bodyPr>
            <a:normAutofit/>
          </a:bodyPr>
          <a:lstStyle>
            <a:lvl1pPr algn="r">
              <a:defRPr sz="2400"/>
            </a:lvl1pPr>
          </a:lstStyle>
          <a:p>
            <a:r>
              <a:rPr lang="ko-KR" altLang="en-US" dirty="0"/>
              <a:t>제목</a:t>
            </a:r>
          </a:p>
        </p:txBody>
      </p:sp>
      <p:cxnSp>
        <p:nvCxnSpPr>
          <p:cNvPr id="14" name="직선 연결선 13"/>
          <p:cNvCxnSpPr/>
          <p:nvPr userDrawn="1"/>
        </p:nvCxnSpPr>
        <p:spPr>
          <a:xfrm>
            <a:off x="3851920" y="1968598"/>
            <a:ext cx="5400600" cy="0"/>
          </a:xfrm>
          <a:prstGeom prst="line">
            <a:avLst/>
          </a:prstGeom>
          <a:ln w="25400">
            <a:solidFill>
              <a:srgbClr val="393B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텍스트 개체 틀 16"/>
          <p:cNvSpPr>
            <a:spLocks noGrp="1"/>
          </p:cNvSpPr>
          <p:nvPr>
            <p:ph type="body" sz="quarter" idx="13" hasCustomPrompt="1"/>
          </p:nvPr>
        </p:nvSpPr>
        <p:spPr>
          <a:xfrm>
            <a:off x="6227763" y="2133600"/>
            <a:ext cx="2447925" cy="215280"/>
          </a:xfrm>
        </p:spPr>
        <p:txBody>
          <a:bodyPr>
            <a:normAutofit/>
          </a:bodyPr>
          <a:lstStyle>
            <a:lvl1pPr marL="0" indent="0" algn="r">
              <a:buNone/>
              <a:defRPr sz="1050"/>
            </a:lvl1pPr>
          </a:lstStyle>
          <a:p>
            <a:pPr lvl="0"/>
            <a:r>
              <a:rPr lang="ko-KR" altLang="en-US" dirty="0"/>
              <a:t>이름</a:t>
            </a:r>
          </a:p>
        </p:txBody>
      </p:sp>
      <p:sp>
        <p:nvSpPr>
          <p:cNvPr id="20" name="텍스트 개체 틀 16"/>
          <p:cNvSpPr>
            <a:spLocks noGrp="1"/>
          </p:cNvSpPr>
          <p:nvPr>
            <p:ph type="body" sz="quarter" idx="14" hasCustomPrompt="1"/>
          </p:nvPr>
        </p:nvSpPr>
        <p:spPr>
          <a:xfrm>
            <a:off x="6228184" y="2348880"/>
            <a:ext cx="2447925" cy="215280"/>
          </a:xfrm>
        </p:spPr>
        <p:txBody>
          <a:bodyPr>
            <a:normAutofit/>
          </a:bodyPr>
          <a:lstStyle>
            <a:lvl1pPr marL="0" indent="0" algn="r">
              <a:buNone/>
              <a:defRPr sz="1050"/>
            </a:lvl1pPr>
          </a:lstStyle>
          <a:p>
            <a:pPr lvl="0"/>
            <a:r>
              <a:rPr lang="ko-KR" altLang="en-US" dirty="0"/>
              <a:t>부서</a:t>
            </a:r>
          </a:p>
        </p:txBody>
      </p:sp>
      <p:sp>
        <p:nvSpPr>
          <p:cNvPr id="21" name="텍스트 개체 틀 16"/>
          <p:cNvSpPr>
            <a:spLocks noGrp="1"/>
          </p:cNvSpPr>
          <p:nvPr>
            <p:ph type="body" sz="quarter" idx="15" hasCustomPrompt="1"/>
          </p:nvPr>
        </p:nvSpPr>
        <p:spPr>
          <a:xfrm>
            <a:off x="6228184" y="2565648"/>
            <a:ext cx="2447925" cy="215280"/>
          </a:xfrm>
        </p:spPr>
        <p:txBody>
          <a:bodyPr>
            <a:normAutofit/>
          </a:bodyPr>
          <a:lstStyle>
            <a:lvl1pPr marL="0" indent="0" algn="r">
              <a:buNone/>
              <a:defRPr sz="1050"/>
            </a:lvl1pPr>
          </a:lstStyle>
          <a:p>
            <a:pPr lvl="0"/>
            <a:r>
              <a:rPr lang="ko-KR" altLang="en-US" dirty="0"/>
              <a:t>직장</a:t>
            </a:r>
          </a:p>
        </p:txBody>
      </p:sp>
      <p:sp>
        <p:nvSpPr>
          <p:cNvPr id="22" name="텍스트 개체 틀 16"/>
          <p:cNvSpPr>
            <a:spLocks noGrp="1"/>
          </p:cNvSpPr>
          <p:nvPr>
            <p:ph type="body" sz="quarter" idx="16" hasCustomPrompt="1"/>
          </p:nvPr>
        </p:nvSpPr>
        <p:spPr>
          <a:xfrm>
            <a:off x="6228184" y="2781672"/>
            <a:ext cx="2447925" cy="215280"/>
          </a:xfrm>
        </p:spPr>
        <p:txBody>
          <a:bodyPr>
            <a:normAutofit/>
          </a:bodyPr>
          <a:lstStyle>
            <a:lvl1pPr marL="0" indent="0" algn="r">
              <a:buNone/>
              <a:defRPr sz="1050"/>
            </a:lvl1pPr>
          </a:lstStyle>
          <a:p>
            <a:pPr lvl="0"/>
            <a:r>
              <a:rPr lang="ko-KR" altLang="en-US" dirty="0"/>
              <a:t>기타</a:t>
            </a:r>
          </a:p>
        </p:txBody>
      </p:sp>
      <p:sp>
        <p:nvSpPr>
          <p:cNvPr id="27" name="텍스트 개체 틀 16"/>
          <p:cNvSpPr>
            <a:spLocks noGrp="1"/>
          </p:cNvSpPr>
          <p:nvPr>
            <p:ph type="body" sz="quarter" idx="17" hasCustomPrompt="1"/>
          </p:nvPr>
        </p:nvSpPr>
        <p:spPr>
          <a:xfrm>
            <a:off x="144363" y="3140968"/>
            <a:ext cx="1979365" cy="395672"/>
          </a:xfrm>
        </p:spPr>
        <p:txBody>
          <a:bodyPr vert="horz" lIns="91440" tIns="45720" rIns="91440" bIns="45720" rtlCol="0" anchor="ctr"/>
          <a:lstStyle>
            <a:lvl1pPr marL="0" indent="0">
              <a:buNone/>
              <a:defRPr lang="ko-KR" altLang="en-US" sz="1400" b="1" dirty="0">
                <a:solidFill>
                  <a:schemeClr val="bg1"/>
                </a:solidFill>
              </a:defRPr>
            </a:lvl1pPr>
          </a:lstStyle>
          <a:p>
            <a:pPr marL="0" lvl="0" algn="r"/>
            <a:r>
              <a:rPr lang="ko-KR" altLang="en-US" dirty="0"/>
              <a:t>직장</a:t>
            </a:r>
          </a:p>
        </p:txBody>
      </p:sp>
      <p:sp>
        <p:nvSpPr>
          <p:cNvPr id="28" name="텍스트 개체 틀 16"/>
          <p:cNvSpPr>
            <a:spLocks noGrp="1"/>
          </p:cNvSpPr>
          <p:nvPr>
            <p:ph type="body" sz="quarter" idx="18" hasCustomPrompt="1"/>
          </p:nvPr>
        </p:nvSpPr>
        <p:spPr>
          <a:xfrm>
            <a:off x="150178" y="3717032"/>
            <a:ext cx="1979365" cy="395672"/>
          </a:xfrm>
        </p:spPr>
        <p:txBody>
          <a:bodyPr vert="horz" lIns="91440" tIns="45720" rIns="91440" bIns="45720" rtlCol="0" anchor="ctr"/>
          <a:lstStyle>
            <a:lvl1pPr marL="0" indent="0">
              <a:buNone/>
              <a:defRPr lang="ko-KR" altLang="en-US" sz="1400" b="1" dirty="0">
                <a:solidFill>
                  <a:schemeClr val="bg1"/>
                </a:solidFill>
              </a:defRPr>
            </a:lvl1pPr>
          </a:lstStyle>
          <a:p>
            <a:pPr marL="0" lvl="0" algn="r"/>
            <a:r>
              <a:rPr lang="ko-KR" altLang="en-US" dirty="0" err="1"/>
              <a:t>홈피</a:t>
            </a:r>
            <a:endParaRPr lang="ko-KR" altLang="en-US" dirty="0"/>
          </a:p>
        </p:txBody>
      </p:sp>
      <p:sp>
        <p:nvSpPr>
          <p:cNvPr id="29" name="텍스트 개체 틀 16"/>
          <p:cNvSpPr>
            <a:spLocks noGrp="1"/>
          </p:cNvSpPr>
          <p:nvPr>
            <p:ph type="body" sz="quarter" idx="19" hasCustomPrompt="1"/>
          </p:nvPr>
        </p:nvSpPr>
        <p:spPr>
          <a:xfrm>
            <a:off x="134547" y="4293096"/>
            <a:ext cx="1979365" cy="395672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>
              <a:buNone/>
              <a:defRPr lang="ko-KR" altLang="en-US" sz="1200" b="1" dirty="0">
                <a:solidFill>
                  <a:schemeClr val="bg1"/>
                </a:solidFill>
              </a:defRPr>
            </a:lvl1pPr>
          </a:lstStyle>
          <a:p>
            <a:pPr marL="0" lvl="0" algn="r"/>
            <a:r>
              <a:rPr lang="ko-KR" altLang="en-US" dirty="0"/>
              <a:t>이름</a:t>
            </a:r>
            <a:r>
              <a:rPr lang="en-US" altLang="ko-KR" dirty="0"/>
              <a:t>, </a:t>
            </a:r>
            <a:r>
              <a:rPr lang="ko-KR" altLang="en-US" dirty="0"/>
              <a:t>메일</a:t>
            </a:r>
          </a:p>
        </p:txBody>
      </p:sp>
      <p:sp>
        <p:nvSpPr>
          <p:cNvPr id="30" name="텍스트 개체 틀 16"/>
          <p:cNvSpPr>
            <a:spLocks noGrp="1"/>
          </p:cNvSpPr>
          <p:nvPr>
            <p:ph type="body" sz="quarter" idx="20" hasCustomPrompt="1"/>
          </p:nvPr>
        </p:nvSpPr>
        <p:spPr>
          <a:xfrm>
            <a:off x="6228184" y="5144316"/>
            <a:ext cx="2447925" cy="360040"/>
          </a:xfrm>
        </p:spPr>
        <p:txBody>
          <a:bodyPr>
            <a:normAutofit/>
          </a:bodyPr>
          <a:lstStyle>
            <a:lvl1pPr marL="0" indent="0" algn="r">
              <a:buNone/>
              <a:defRPr sz="1000" b="1"/>
            </a:lvl1pPr>
          </a:lstStyle>
          <a:p>
            <a:pPr lvl="0"/>
            <a:r>
              <a:rPr lang="ko-KR" altLang="en-US" dirty="0"/>
              <a:t>발표 세션 및 과목</a:t>
            </a:r>
          </a:p>
        </p:txBody>
      </p:sp>
      <p:sp>
        <p:nvSpPr>
          <p:cNvPr id="33" name="텍스트 개체 틀 16"/>
          <p:cNvSpPr>
            <a:spLocks noGrp="1"/>
          </p:cNvSpPr>
          <p:nvPr>
            <p:ph type="body" sz="quarter" idx="21" hasCustomPrompt="1"/>
          </p:nvPr>
        </p:nvSpPr>
        <p:spPr>
          <a:xfrm>
            <a:off x="6228184" y="5805264"/>
            <a:ext cx="2447925" cy="360040"/>
          </a:xfrm>
        </p:spPr>
        <p:txBody>
          <a:bodyPr>
            <a:normAutofit/>
          </a:bodyPr>
          <a:lstStyle>
            <a:lvl1pPr marL="0" indent="0" algn="r">
              <a:buNone/>
              <a:defRPr sz="1000" b="1"/>
            </a:lvl1pPr>
          </a:lstStyle>
          <a:p>
            <a:pPr lvl="0"/>
            <a:r>
              <a:rPr lang="ko-KR" altLang="en-US" dirty="0"/>
              <a:t>발표 명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74ED2B-C213-4060-8FC2-8CC1C6AD9DB8}" type="datetime4">
              <a:rPr lang="en-US" altLang="ko-KR" smtClean="0"/>
              <a:t>September 28, 2022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10BEF-9986-4ED6-8709-A699EEAB593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93567-0DE6-4B80-9913-3464083148C3}" type="datetime4">
              <a:rPr lang="en-US" altLang="ko-KR" smtClean="0"/>
              <a:t>September 28, 2022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10BEF-9986-4ED6-8709-A699EEAB593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개체 틀 1"/>
          <p:cNvSpPr>
            <a:spLocks noGrp="1"/>
          </p:cNvSpPr>
          <p:nvPr>
            <p:ph type="title"/>
          </p:nvPr>
        </p:nvSpPr>
        <p:spPr>
          <a:xfrm>
            <a:off x="260792" y="95251"/>
            <a:ext cx="6912768" cy="571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2800" b="1">
                <a:solidFill>
                  <a:schemeClr val="tx1"/>
                </a:solidFill>
                <a:latin typeface="Cambria Math" pitchFamily="18" charset="0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2" name="텍스트 개체 틀 2"/>
          <p:cNvSpPr>
            <a:spLocks noGrp="1"/>
          </p:cNvSpPr>
          <p:nvPr>
            <p:ph idx="1"/>
          </p:nvPr>
        </p:nvSpPr>
        <p:spPr>
          <a:xfrm>
            <a:off x="251520" y="1052736"/>
            <a:ext cx="8640960" cy="51125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2000">
                <a:latin typeface="Cambria Math" pitchFamily="18" charset="0"/>
              </a:defRPr>
            </a:lvl1pPr>
            <a:lvl2pPr>
              <a:defRPr sz="1800">
                <a:latin typeface="Cambria Math" pitchFamily="18" charset="0"/>
              </a:defRPr>
            </a:lvl2pPr>
            <a:lvl3pPr>
              <a:defRPr sz="1600">
                <a:latin typeface="Cambria Math" pitchFamily="18" charset="0"/>
              </a:defRPr>
            </a:lvl3pPr>
            <a:lvl4pPr>
              <a:defRPr sz="1400">
                <a:latin typeface="Cambria Math" pitchFamily="18" charset="0"/>
              </a:defRPr>
            </a:lvl4pPr>
            <a:lvl5pPr>
              <a:defRPr sz="1400">
                <a:latin typeface="Cambria Math" pitchFamily="18" charset="0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20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26376" y="6376243"/>
            <a:ext cx="2133600" cy="365125"/>
          </a:xfrm>
        </p:spPr>
        <p:txBody>
          <a:bodyPr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fld id="{C48305D3-443B-458F-882B-7EE998C13F3B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22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2843808" y="6366510"/>
            <a:ext cx="3456384" cy="365125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/>
              <a:t>임베디드 시스템 설계 및 실험  </a:t>
            </a:r>
            <a:r>
              <a:rPr lang="en-US" altLang="ko-KR" dirty="0"/>
              <a:t>(Fall 2018)</a:t>
            </a:r>
            <a:endParaRPr lang="ko-KR" altLang="en-US" dirty="0"/>
          </a:p>
        </p:txBody>
      </p:sp>
      <p:cxnSp>
        <p:nvCxnSpPr>
          <p:cNvPr id="4" name="직선 연결선 3"/>
          <p:cNvCxnSpPr/>
          <p:nvPr userDrawn="1"/>
        </p:nvCxnSpPr>
        <p:spPr>
          <a:xfrm>
            <a:off x="-5144" y="764704"/>
            <a:ext cx="6120680" cy="0"/>
          </a:xfrm>
          <a:prstGeom prst="line">
            <a:avLst/>
          </a:prstGeom>
          <a:ln w="76200">
            <a:gradFill flip="none" rotWithShape="1">
              <a:gsLst>
                <a:gs pos="0">
                  <a:schemeClr val="tx1">
                    <a:lumMod val="65000"/>
                    <a:lumOff val="3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 userDrawn="1"/>
        </p:nvCxnSpPr>
        <p:spPr>
          <a:xfrm>
            <a:off x="179512" y="0"/>
            <a:ext cx="0" cy="2276872"/>
          </a:xfrm>
          <a:prstGeom prst="line">
            <a:avLst/>
          </a:prstGeom>
          <a:ln w="38100">
            <a:gradFill>
              <a:gsLst>
                <a:gs pos="0">
                  <a:schemeClr val="tx1">
                    <a:lumMod val="65000"/>
                    <a:lumOff val="35000"/>
                  </a:schemeClr>
                </a:gs>
                <a:gs pos="50000">
                  <a:schemeClr val="bg1">
                    <a:lumMod val="65000"/>
                  </a:schemeClr>
                </a:gs>
                <a:gs pos="100000">
                  <a:schemeClr val="bg1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2D38216B-850A-4EE3-AAC9-AFAE800D6D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bg1">
                <a:lumMod val="95000"/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7358805" y="-29941"/>
            <a:ext cx="1587011" cy="821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2670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 userDrawn="1"/>
        </p:nvGrpSpPr>
        <p:grpSpPr>
          <a:xfrm>
            <a:off x="0" y="6713984"/>
            <a:ext cx="9144000" cy="144016"/>
            <a:chOff x="9544199" y="920091"/>
            <a:chExt cx="1029744" cy="312234"/>
          </a:xfrm>
        </p:grpSpPr>
        <p:sp>
          <p:nvSpPr>
            <p:cNvPr id="8" name="직사각형 7"/>
            <p:cNvSpPr/>
            <p:nvPr/>
          </p:nvSpPr>
          <p:spPr>
            <a:xfrm>
              <a:off x="9544199" y="920091"/>
              <a:ext cx="218013" cy="312234"/>
            </a:xfrm>
            <a:prstGeom prst="rect">
              <a:avLst/>
            </a:prstGeom>
            <a:solidFill>
              <a:srgbClr val="345659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>
                <a:lnSpc>
                  <a:spcPct val="130000"/>
                </a:lnSpc>
              </a:pPr>
              <a:endParaRPr lang="ko-KR" altLang="en-US" sz="1200" dirty="0">
                <a:latin typeface="Helvetica CE 35 Thin" pitchFamily="2" charset="0"/>
                <a:ea typeface="나눔고딕" pitchFamily="50" charset="-127"/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9747132" y="920091"/>
              <a:ext cx="218013" cy="312234"/>
            </a:xfrm>
            <a:prstGeom prst="rect">
              <a:avLst/>
            </a:prstGeom>
            <a:solidFill>
              <a:srgbClr val="485F73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>
                <a:lnSpc>
                  <a:spcPct val="130000"/>
                </a:lnSpc>
              </a:pPr>
              <a:endParaRPr lang="ko-KR" altLang="en-US" sz="1200" dirty="0">
                <a:latin typeface="Helvetica CE 35 Thin" pitchFamily="2" charset="0"/>
                <a:ea typeface="나눔고딕" pitchFamily="50" charset="-127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9950065" y="920091"/>
              <a:ext cx="218013" cy="312234"/>
            </a:xfrm>
            <a:prstGeom prst="rect">
              <a:avLst/>
            </a:prstGeom>
            <a:solidFill>
              <a:srgbClr val="5DA6A6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>
                <a:lnSpc>
                  <a:spcPct val="130000"/>
                </a:lnSpc>
              </a:pPr>
              <a:endParaRPr lang="ko-KR" altLang="en-US" sz="1200" dirty="0">
                <a:latin typeface="Helvetica CE 35 Thin" pitchFamily="2" charset="0"/>
                <a:ea typeface="나눔고딕" pitchFamily="50" charset="-127"/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10152998" y="920091"/>
              <a:ext cx="218013" cy="312234"/>
            </a:xfrm>
            <a:prstGeom prst="rect">
              <a:avLst/>
            </a:prstGeom>
            <a:solidFill>
              <a:srgbClr val="A9D9CB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>
                <a:lnSpc>
                  <a:spcPct val="130000"/>
                </a:lnSpc>
              </a:pPr>
              <a:endParaRPr lang="ko-KR" altLang="en-US" sz="1200" dirty="0">
                <a:latin typeface="Helvetica CE 35 Thin" pitchFamily="2" charset="0"/>
                <a:ea typeface="나눔고딕" pitchFamily="50" charset="-127"/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10355930" y="920091"/>
              <a:ext cx="218013" cy="312234"/>
            </a:xfrm>
            <a:prstGeom prst="rect">
              <a:avLst/>
            </a:prstGeom>
            <a:solidFill>
              <a:srgbClr val="F2EAD0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>
                <a:lnSpc>
                  <a:spcPct val="130000"/>
                </a:lnSpc>
              </a:pPr>
              <a:endParaRPr lang="ko-KR" altLang="en-US" sz="1200" dirty="0">
                <a:latin typeface="Helvetica CE 35 Thin" pitchFamily="2" charset="0"/>
                <a:ea typeface="나눔고딕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633270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 bwMode="auto">
          <a:xfrm>
            <a:off x="8746002" y="6669673"/>
            <a:ext cx="362280" cy="1269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contourClr>
                <a:schemeClr val="accent4">
                  <a:alpha val="95000"/>
                </a:schemeClr>
              </a:contourClr>
            </a:sp3d>
          </a:bodyPr>
          <a:lstStyle/>
          <a:p>
            <a:pPr algn="r"/>
            <a:fld id="{677D734D-201D-494B-9A19-C59DCFE78AA7}" type="slidenum">
              <a:rPr lang="ko-KR" altLang="en-US" sz="825" b="0" baseline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pPr algn="r"/>
              <a:t>‹#›</a:t>
            </a:fld>
            <a:r>
              <a:rPr lang="ko-KR" altLang="en-US" sz="825" b="0" baseline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825" b="0" baseline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/ 46</a:t>
            </a:r>
            <a:endParaRPr lang="ko-KR" altLang="en-US" sz="825" b="0" baseline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7" name="그룹 6"/>
          <p:cNvGrpSpPr/>
          <p:nvPr userDrawn="1"/>
        </p:nvGrpSpPr>
        <p:grpSpPr>
          <a:xfrm rot="5400000">
            <a:off x="-346920" y="346918"/>
            <a:ext cx="836713" cy="142876"/>
            <a:chOff x="9544199" y="920091"/>
            <a:chExt cx="1029744" cy="312234"/>
          </a:xfrm>
        </p:grpSpPr>
        <p:sp>
          <p:nvSpPr>
            <p:cNvPr id="8" name="직사각형 7"/>
            <p:cNvSpPr/>
            <p:nvPr/>
          </p:nvSpPr>
          <p:spPr>
            <a:xfrm>
              <a:off x="9544199" y="920091"/>
              <a:ext cx="218013" cy="312234"/>
            </a:xfrm>
            <a:prstGeom prst="rect">
              <a:avLst/>
            </a:prstGeom>
            <a:solidFill>
              <a:srgbClr val="345659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>
                <a:lnSpc>
                  <a:spcPct val="130000"/>
                </a:lnSpc>
              </a:pPr>
              <a:endParaRPr lang="ko-KR" altLang="en-US" sz="1200" dirty="0">
                <a:latin typeface="Helvetica CE 35 Thin" pitchFamily="2" charset="0"/>
                <a:ea typeface="나눔고딕" pitchFamily="50" charset="-127"/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9747132" y="920091"/>
              <a:ext cx="218013" cy="312234"/>
            </a:xfrm>
            <a:prstGeom prst="rect">
              <a:avLst/>
            </a:prstGeom>
            <a:solidFill>
              <a:srgbClr val="485F73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>
                <a:lnSpc>
                  <a:spcPct val="130000"/>
                </a:lnSpc>
              </a:pPr>
              <a:endParaRPr lang="ko-KR" altLang="en-US" sz="1200" dirty="0">
                <a:latin typeface="Helvetica CE 35 Thin" pitchFamily="2" charset="0"/>
                <a:ea typeface="나눔고딕" pitchFamily="50" charset="-127"/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9950065" y="920091"/>
              <a:ext cx="218013" cy="312234"/>
            </a:xfrm>
            <a:prstGeom prst="rect">
              <a:avLst/>
            </a:prstGeom>
            <a:solidFill>
              <a:srgbClr val="5DA6A6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>
                <a:lnSpc>
                  <a:spcPct val="130000"/>
                </a:lnSpc>
              </a:pPr>
              <a:endParaRPr lang="ko-KR" altLang="en-US" sz="1200" dirty="0">
                <a:latin typeface="Helvetica CE 35 Thin" pitchFamily="2" charset="0"/>
                <a:ea typeface="나눔고딕" pitchFamily="50" charset="-127"/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10152998" y="920091"/>
              <a:ext cx="218013" cy="312234"/>
            </a:xfrm>
            <a:prstGeom prst="rect">
              <a:avLst/>
            </a:prstGeom>
            <a:solidFill>
              <a:srgbClr val="A9D9CB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>
                <a:lnSpc>
                  <a:spcPct val="130000"/>
                </a:lnSpc>
              </a:pPr>
              <a:endParaRPr lang="ko-KR" altLang="en-US" sz="1200" dirty="0">
                <a:latin typeface="Helvetica CE 35 Thin" pitchFamily="2" charset="0"/>
                <a:ea typeface="나눔고딕" pitchFamily="50" charset="-127"/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10355930" y="920091"/>
              <a:ext cx="218013" cy="312234"/>
            </a:xfrm>
            <a:prstGeom prst="rect">
              <a:avLst/>
            </a:prstGeom>
            <a:solidFill>
              <a:srgbClr val="F2EAD0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>
                <a:lnSpc>
                  <a:spcPct val="130000"/>
                </a:lnSpc>
              </a:pPr>
              <a:endParaRPr lang="ko-KR" altLang="en-US" sz="1200" dirty="0">
                <a:latin typeface="Helvetica CE 35 Thin" pitchFamily="2" charset="0"/>
                <a:ea typeface="나눔고딕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461759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4381500"/>
            <a:ext cx="9144000" cy="2476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</p:pic>
      <p:cxnSp>
        <p:nvCxnSpPr>
          <p:cNvPr id="13" name="직선 연결선 12"/>
          <p:cNvCxnSpPr/>
          <p:nvPr userDrawn="1"/>
        </p:nvCxnSpPr>
        <p:spPr>
          <a:xfrm>
            <a:off x="755576" y="4028509"/>
            <a:ext cx="0" cy="360040"/>
          </a:xfrm>
          <a:prstGeom prst="line">
            <a:avLst/>
          </a:prstGeom>
          <a:ln w="34925"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 userDrawn="1"/>
        </p:nvCxnSpPr>
        <p:spPr>
          <a:xfrm>
            <a:off x="755576" y="4405852"/>
            <a:ext cx="0" cy="679332"/>
          </a:xfrm>
          <a:prstGeom prst="line">
            <a:avLst/>
          </a:prstGeom>
          <a:ln w="34925">
            <a:solidFill>
              <a:schemeClr val="bg1"/>
            </a:solidFill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 userDrawn="1"/>
        </p:nvCxnSpPr>
        <p:spPr>
          <a:xfrm>
            <a:off x="3851920" y="1968598"/>
            <a:ext cx="5400600" cy="0"/>
          </a:xfrm>
          <a:prstGeom prst="line">
            <a:avLst/>
          </a:prstGeom>
          <a:ln w="25400">
            <a:solidFill>
              <a:srgbClr val="393B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 userDrawn="1"/>
        </p:nvCxnSpPr>
        <p:spPr>
          <a:xfrm>
            <a:off x="4709437" y="2786444"/>
            <a:ext cx="4542366" cy="0"/>
          </a:xfrm>
          <a:prstGeom prst="line">
            <a:avLst/>
          </a:prstGeom>
          <a:ln>
            <a:solidFill>
              <a:srgbClr val="393B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878904" y="4476750"/>
            <a:ext cx="3405064" cy="536426"/>
          </a:xfrm>
        </p:spPr>
        <p:txBody>
          <a:bodyPr>
            <a:normAutofit/>
          </a:bodyPr>
          <a:lstStyle>
            <a:lvl1pPr algn="l">
              <a:defRPr sz="1400" b="1">
                <a:solidFill>
                  <a:schemeClr val="bg1"/>
                </a:solidFill>
              </a:defRPr>
            </a:lvl1pPr>
          </a:lstStyle>
          <a:p>
            <a:r>
              <a:rPr lang="ko-KR" altLang="en-US"/>
              <a:t>제목</a:t>
            </a:r>
            <a:endParaRPr lang="ko-KR" altLang="en-US" dirty="0"/>
          </a:p>
        </p:txBody>
      </p:sp>
      <p:sp>
        <p:nvSpPr>
          <p:cNvPr id="9" name="텍스트 개체 틀 16"/>
          <p:cNvSpPr>
            <a:spLocks noGrp="1"/>
          </p:cNvSpPr>
          <p:nvPr>
            <p:ph type="body" sz="quarter" idx="20" hasCustomPrompt="1"/>
          </p:nvPr>
        </p:nvSpPr>
        <p:spPr>
          <a:xfrm>
            <a:off x="899592" y="5439730"/>
            <a:ext cx="2447925" cy="360040"/>
          </a:xfrm>
        </p:spPr>
        <p:txBody>
          <a:bodyPr>
            <a:normAutofit/>
          </a:bodyPr>
          <a:lstStyle>
            <a:lvl1pPr marL="0" indent="0" algn="l">
              <a:buNone/>
              <a:defRPr sz="1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ko-KR" altLang="en-US" dirty="0"/>
              <a:t>발표 세션 및 과목</a:t>
            </a:r>
          </a:p>
        </p:txBody>
      </p:sp>
      <p:sp>
        <p:nvSpPr>
          <p:cNvPr id="10" name="텍스트 개체 틀 16"/>
          <p:cNvSpPr>
            <a:spLocks noGrp="1"/>
          </p:cNvSpPr>
          <p:nvPr>
            <p:ph type="body" sz="quarter" idx="21" hasCustomPrompt="1"/>
          </p:nvPr>
        </p:nvSpPr>
        <p:spPr>
          <a:xfrm>
            <a:off x="899592" y="6100678"/>
            <a:ext cx="2447925" cy="360040"/>
          </a:xfrm>
        </p:spPr>
        <p:txBody>
          <a:bodyPr>
            <a:normAutofit/>
          </a:bodyPr>
          <a:lstStyle>
            <a:lvl1pPr marL="0" indent="0" algn="l">
              <a:buNone/>
              <a:defRPr sz="1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ko-KR" altLang="en-US" dirty="0"/>
              <a:t>발표 명</a:t>
            </a:r>
          </a:p>
        </p:txBody>
      </p:sp>
      <p:sp>
        <p:nvSpPr>
          <p:cNvPr id="11" name="텍스트 개체 틀 16"/>
          <p:cNvSpPr>
            <a:spLocks noGrp="1"/>
          </p:cNvSpPr>
          <p:nvPr>
            <p:ph type="body" sz="quarter" idx="13" hasCustomPrompt="1"/>
          </p:nvPr>
        </p:nvSpPr>
        <p:spPr>
          <a:xfrm>
            <a:off x="4355976" y="1340768"/>
            <a:ext cx="4437923" cy="545880"/>
          </a:xfrm>
        </p:spPr>
        <p:txBody>
          <a:bodyPr>
            <a:noAutofit/>
          </a:bodyPr>
          <a:lstStyle>
            <a:lvl1pPr marL="0" indent="0" algn="r">
              <a:buNone/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ko-KR" altLang="en-US" dirty="0" err="1"/>
              <a:t>챕터</a:t>
            </a:r>
            <a:r>
              <a:rPr lang="ko-KR" altLang="en-US" dirty="0"/>
              <a:t> 제목</a:t>
            </a:r>
          </a:p>
        </p:txBody>
      </p:sp>
      <p:sp>
        <p:nvSpPr>
          <p:cNvPr id="12" name="텍스트 개체 틀 16"/>
          <p:cNvSpPr>
            <a:spLocks noGrp="1"/>
          </p:cNvSpPr>
          <p:nvPr>
            <p:ph type="body" sz="quarter" idx="14" hasCustomPrompt="1"/>
          </p:nvPr>
        </p:nvSpPr>
        <p:spPr>
          <a:xfrm>
            <a:off x="4932040" y="2426404"/>
            <a:ext cx="3855310" cy="360040"/>
          </a:xfrm>
        </p:spPr>
        <p:txBody>
          <a:bodyPr>
            <a:noAutofit/>
          </a:bodyPr>
          <a:lstStyle>
            <a:lvl1pPr marL="0" indent="0" algn="r">
              <a:buFontTx/>
              <a:buNone/>
              <a:defRPr sz="1200" b="1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ko-KR" altLang="en-US" dirty="0"/>
              <a:t>소제목 하위 제목</a:t>
            </a:r>
            <a:r>
              <a:rPr lang="en-US" altLang="ko-KR" dirty="0"/>
              <a:t>(</a:t>
            </a:r>
            <a:r>
              <a:rPr lang="ko-KR" altLang="en-US" dirty="0"/>
              <a:t>섹션</a:t>
            </a:r>
            <a:r>
              <a:rPr lang="en-US" altLang="ko-KR" dirty="0"/>
              <a:t>)</a:t>
            </a:r>
          </a:p>
        </p:txBody>
      </p:sp>
      <p:sp>
        <p:nvSpPr>
          <p:cNvPr id="14" name="텍스트 개체 틀 16"/>
          <p:cNvSpPr>
            <a:spLocks noGrp="1"/>
          </p:cNvSpPr>
          <p:nvPr>
            <p:ph type="body" sz="quarter" idx="22" hasCustomPrompt="1"/>
          </p:nvPr>
        </p:nvSpPr>
        <p:spPr>
          <a:xfrm>
            <a:off x="4932040" y="2780928"/>
            <a:ext cx="3855310" cy="360040"/>
          </a:xfrm>
        </p:spPr>
        <p:txBody>
          <a:bodyPr>
            <a:noAutofit/>
          </a:bodyPr>
          <a:lstStyle>
            <a:lvl1pPr marL="0" indent="0" algn="r">
              <a:buFontTx/>
              <a:buNone/>
              <a:defRPr sz="1200" b="1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ko-KR" altLang="en-US" dirty="0"/>
              <a:t>소제목 하위 제목</a:t>
            </a:r>
            <a:r>
              <a:rPr lang="en-US" altLang="ko-KR" dirty="0"/>
              <a:t>2 (</a:t>
            </a:r>
            <a:r>
              <a:rPr lang="ko-KR" altLang="en-US" dirty="0"/>
              <a:t>섹션</a:t>
            </a:r>
            <a:r>
              <a:rPr lang="en-US" altLang="ko-KR" dirty="0"/>
              <a:t>)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/>
          <p:cNvCxnSpPr/>
          <p:nvPr userDrawn="1"/>
        </p:nvCxnSpPr>
        <p:spPr>
          <a:xfrm>
            <a:off x="1619672" y="1700808"/>
            <a:ext cx="1368152" cy="0"/>
          </a:xfrm>
          <a:prstGeom prst="line">
            <a:avLst/>
          </a:prstGeom>
          <a:ln w="349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 userDrawn="1"/>
        </p:nvSpPr>
        <p:spPr>
          <a:xfrm>
            <a:off x="971600" y="1196752"/>
            <a:ext cx="16561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Contents</a:t>
            </a:r>
            <a:endParaRPr lang="ko-KR" altLang="en-US" sz="2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123" name="Picture 3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32112" y="0"/>
            <a:ext cx="6248400" cy="6877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3" name="직선 연결선 22"/>
          <p:cNvCxnSpPr/>
          <p:nvPr userDrawn="1"/>
        </p:nvCxnSpPr>
        <p:spPr>
          <a:xfrm>
            <a:off x="2934866" y="1700808"/>
            <a:ext cx="2736304" cy="0"/>
          </a:xfrm>
          <a:prstGeom prst="line">
            <a:avLst/>
          </a:prstGeom>
          <a:ln w="349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텍스트 개체 틀 2"/>
          <p:cNvSpPr>
            <a:spLocks noGrp="1"/>
          </p:cNvSpPr>
          <p:nvPr>
            <p:ph type="body" sz="quarter" idx="10" hasCustomPrompt="1"/>
          </p:nvPr>
        </p:nvSpPr>
        <p:spPr>
          <a:xfrm>
            <a:off x="3132138" y="1844674"/>
            <a:ext cx="5472310" cy="4536653"/>
          </a:xfrm>
        </p:spPr>
        <p:txBody>
          <a:bodyPr/>
          <a:lstStyle>
            <a:lvl1pPr marL="514350" indent="-514350">
              <a:buFont typeface="+mj-lt"/>
              <a:buAutoNum type="arabicPeriod"/>
              <a:defRPr sz="1600" b="1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</a:lstStyle>
          <a:p>
            <a:pPr lvl="0"/>
            <a:r>
              <a:rPr lang="ko-KR" altLang="en-US" dirty="0" err="1"/>
              <a:t>챕터</a:t>
            </a:r>
            <a:r>
              <a:rPr lang="ko-KR" altLang="en-US" dirty="0"/>
              <a:t> 제목</a:t>
            </a:r>
          </a:p>
          <a:p>
            <a:pPr lvl="1"/>
            <a:r>
              <a:rPr lang="ko-KR" altLang="en-US" dirty="0"/>
              <a:t>섹션 제목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2" name="Picture 6"/>
          <p:cNvPicPr>
            <a:picLocks noChangeAspect="1" noChangeArrowheads="1"/>
          </p:cNvPicPr>
          <p:nvPr userDrawn="1"/>
        </p:nvPicPr>
        <p:blipFill>
          <a:blip r:embed="rId2" cstate="print">
            <a:lum bright="30000"/>
          </a:blip>
          <a:srcRect/>
          <a:stretch>
            <a:fillRect/>
          </a:stretch>
        </p:blipFill>
        <p:spPr bwMode="auto">
          <a:xfrm rot="5400000">
            <a:off x="4357687" y="2071689"/>
            <a:ext cx="428625" cy="9143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7" name="그룹 26"/>
          <p:cNvGrpSpPr/>
          <p:nvPr userDrawn="1"/>
        </p:nvGrpSpPr>
        <p:grpSpPr>
          <a:xfrm>
            <a:off x="0" y="0"/>
            <a:ext cx="9144001" cy="790575"/>
            <a:chOff x="0" y="0"/>
            <a:chExt cx="9144001" cy="790575"/>
          </a:xfrm>
        </p:grpSpPr>
        <p:pic>
          <p:nvPicPr>
            <p:cNvPr id="4098" name="Picture 2"/>
            <p:cNvPicPr>
              <a:picLocks noChangeAspect="1" noChangeArrowheads="1"/>
            </p:cNvPicPr>
            <p:nvPr userDrawn="1"/>
          </p:nvPicPr>
          <p:blipFill>
            <a:blip r:embed="rId3" cstate="print">
              <a:lum bright="30000"/>
            </a:blip>
            <a:srcRect/>
            <a:stretch>
              <a:fillRect/>
            </a:stretch>
          </p:blipFill>
          <p:spPr bwMode="auto">
            <a:xfrm>
              <a:off x="0" y="0"/>
              <a:ext cx="1724025" cy="7905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" name="Picture 2"/>
            <p:cNvPicPr>
              <a:picLocks noChangeAspect="1" noChangeArrowheads="1"/>
            </p:cNvPicPr>
            <p:nvPr userDrawn="1"/>
          </p:nvPicPr>
          <p:blipFill>
            <a:blip r:embed="rId3" cstate="print">
              <a:lum bright="30000"/>
            </a:blip>
            <a:srcRect/>
            <a:stretch>
              <a:fillRect/>
            </a:stretch>
          </p:blipFill>
          <p:spPr bwMode="auto">
            <a:xfrm>
              <a:off x="1691680" y="0"/>
              <a:ext cx="1724025" cy="7905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6" name="Picture 2"/>
            <p:cNvPicPr>
              <a:picLocks noChangeAspect="1" noChangeArrowheads="1"/>
            </p:cNvPicPr>
            <p:nvPr userDrawn="1"/>
          </p:nvPicPr>
          <p:blipFill>
            <a:blip r:embed="rId3" cstate="print">
              <a:lum bright="30000"/>
            </a:blip>
            <a:srcRect/>
            <a:stretch>
              <a:fillRect/>
            </a:stretch>
          </p:blipFill>
          <p:spPr bwMode="auto">
            <a:xfrm>
              <a:off x="3347864" y="0"/>
              <a:ext cx="1724025" cy="7905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7" name="Picture 2"/>
            <p:cNvPicPr>
              <a:picLocks noChangeAspect="1" noChangeArrowheads="1"/>
            </p:cNvPicPr>
            <p:nvPr userDrawn="1"/>
          </p:nvPicPr>
          <p:blipFill>
            <a:blip r:embed="rId3" cstate="print">
              <a:lum bright="30000"/>
            </a:blip>
            <a:srcRect/>
            <a:stretch>
              <a:fillRect/>
            </a:stretch>
          </p:blipFill>
          <p:spPr bwMode="auto">
            <a:xfrm>
              <a:off x="4072111" y="0"/>
              <a:ext cx="1724025" cy="7905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8" name="Picture 2"/>
            <p:cNvPicPr>
              <a:picLocks noChangeAspect="1" noChangeArrowheads="1"/>
            </p:cNvPicPr>
            <p:nvPr userDrawn="1"/>
          </p:nvPicPr>
          <p:blipFill>
            <a:blip r:embed="rId3" cstate="print">
              <a:lum bright="30000"/>
            </a:blip>
            <a:srcRect/>
            <a:stretch>
              <a:fillRect/>
            </a:stretch>
          </p:blipFill>
          <p:spPr bwMode="auto">
            <a:xfrm>
              <a:off x="4644009" y="0"/>
              <a:ext cx="2771800" cy="7905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9" name="Picture 2"/>
            <p:cNvPicPr>
              <a:picLocks noChangeAspect="1" noChangeArrowheads="1"/>
            </p:cNvPicPr>
            <p:nvPr userDrawn="1"/>
          </p:nvPicPr>
          <p:blipFill>
            <a:blip r:embed="rId3" cstate="print">
              <a:lum bright="30000"/>
            </a:blip>
            <a:srcRect/>
            <a:stretch>
              <a:fillRect/>
            </a:stretch>
          </p:blipFill>
          <p:spPr bwMode="auto">
            <a:xfrm>
              <a:off x="6228185" y="0"/>
              <a:ext cx="2915816" cy="7905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0" name="텍스트 개체 틀 16"/>
          <p:cNvSpPr>
            <a:spLocks noGrp="1"/>
          </p:cNvSpPr>
          <p:nvPr>
            <p:ph type="body" sz="quarter" idx="13" hasCustomPrompt="1"/>
          </p:nvPr>
        </p:nvSpPr>
        <p:spPr>
          <a:xfrm>
            <a:off x="134077" y="74808"/>
            <a:ext cx="3213787" cy="545880"/>
          </a:xfrm>
        </p:spPr>
        <p:txBody>
          <a:bodyPr>
            <a:noAutofit/>
          </a:bodyPr>
          <a:lstStyle>
            <a:lvl1pPr marL="0" indent="0" algn="l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ko-KR" altLang="en-US" dirty="0" err="1"/>
              <a:t>챕터</a:t>
            </a:r>
            <a:r>
              <a:rPr lang="ko-KR" altLang="en-US" dirty="0"/>
              <a:t> 제목</a:t>
            </a:r>
          </a:p>
        </p:txBody>
      </p:sp>
      <p:sp>
        <p:nvSpPr>
          <p:cNvPr id="21" name="텍스트 개체 틀 16"/>
          <p:cNvSpPr>
            <a:spLocks noGrp="1"/>
          </p:cNvSpPr>
          <p:nvPr>
            <p:ph type="body" sz="quarter" idx="14" hasCustomPrompt="1"/>
          </p:nvPr>
        </p:nvSpPr>
        <p:spPr>
          <a:xfrm>
            <a:off x="3414108" y="68318"/>
            <a:ext cx="4470260" cy="545880"/>
          </a:xfrm>
        </p:spPr>
        <p:txBody>
          <a:bodyPr>
            <a:noAutofit/>
          </a:bodyPr>
          <a:lstStyle>
            <a:lvl1pPr marL="342900" indent="-342900" algn="l">
              <a:buFontTx/>
              <a:buChar char="-"/>
              <a:defRPr sz="18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ko-KR" altLang="en-US" dirty="0"/>
              <a:t>소제목 하위 제목</a:t>
            </a:r>
            <a:r>
              <a:rPr lang="en-US" altLang="ko-KR" dirty="0"/>
              <a:t>(</a:t>
            </a:r>
            <a:r>
              <a:rPr lang="ko-KR" altLang="en-US" dirty="0"/>
              <a:t>섹션</a:t>
            </a:r>
            <a:r>
              <a:rPr lang="en-US" altLang="ko-KR" dirty="0"/>
              <a:t>)</a:t>
            </a:r>
          </a:p>
        </p:txBody>
      </p:sp>
      <p:sp>
        <p:nvSpPr>
          <p:cNvPr id="22" name="텍스트 개체 틀 16"/>
          <p:cNvSpPr>
            <a:spLocks noGrp="1"/>
          </p:cNvSpPr>
          <p:nvPr>
            <p:ph type="body" sz="quarter" idx="15" hasCustomPrompt="1"/>
          </p:nvPr>
        </p:nvSpPr>
        <p:spPr>
          <a:xfrm>
            <a:off x="323528" y="980728"/>
            <a:ext cx="5976664" cy="432048"/>
          </a:xfrm>
        </p:spPr>
        <p:txBody>
          <a:bodyPr>
            <a:noAutofit/>
          </a:bodyPr>
          <a:lstStyle>
            <a:lvl1pPr marL="0" indent="0" algn="l">
              <a:buNone/>
              <a:defRPr sz="2000" b="1"/>
            </a:lvl1pPr>
          </a:lstStyle>
          <a:p>
            <a:pPr lvl="0"/>
            <a:r>
              <a:rPr lang="ko-KR" altLang="en-US" dirty="0"/>
              <a:t>페이지 제목</a:t>
            </a:r>
          </a:p>
        </p:txBody>
      </p:sp>
      <p:sp>
        <p:nvSpPr>
          <p:cNvPr id="23" name="텍스트 개체 틀 16"/>
          <p:cNvSpPr>
            <a:spLocks noGrp="1"/>
          </p:cNvSpPr>
          <p:nvPr>
            <p:ph type="body" sz="quarter" idx="16" hasCustomPrompt="1"/>
          </p:nvPr>
        </p:nvSpPr>
        <p:spPr>
          <a:xfrm>
            <a:off x="967780" y="1484784"/>
            <a:ext cx="6124500" cy="215280"/>
          </a:xfrm>
        </p:spPr>
        <p:txBody>
          <a:bodyPr>
            <a:normAutofit/>
          </a:bodyPr>
          <a:lstStyle>
            <a:lvl1pPr marL="171450" indent="-171450" algn="l">
              <a:buFont typeface="Wingdings" panose="05000000000000000000" pitchFamily="2" charset="2"/>
              <a:buChar char="ü"/>
              <a:defRPr sz="1050"/>
            </a:lvl1pPr>
          </a:lstStyle>
          <a:p>
            <a:pPr lvl="0"/>
            <a:r>
              <a:rPr lang="ko-KR" altLang="en-US" dirty="0"/>
              <a:t>페이지 부제목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7"/>
          </p:nvPr>
        </p:nvSpPr>
        <p:spPr>
          <a:xfrm>
            <a:off x="395288" y="2060575"/>
            <a:ext cx="8424862" cy="4105275"/>
          </a:xfrm>
        </p:spPr>
        <p:txBody>
          <a:bodyPr/>
          <a:lstStyle>
            <a:lvl1pPr>
              <a:defRPr sz="1600" b="1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20"/>
          </p:nvPr>
        </p:nvSpPr>
        <p:spPr>
          <a:xfrm>
            <a:off x="6686872" y="6448251"/>
            <a:ext cx="2133600" cy="365125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fld id="{C3710BEF-9986-4ED6-8709-A699EEAB593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76F21E-3ABA-4601-9597-29AC5D70D467}" type="datetime4">
              <a:rPr lang="en-US" altLang="ko-KR" smtClean="0"/>
              <a:t>September 28, 2022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10BEF-9986-4ED6-8709-A699EEAB593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13E9E-F455-4295-82EF-4C4ED31DBC04}" type="datetime4">
              <a:rPr lang="en-US" altLang="ko-KR" smtClean="0"/>
              <a:t>September 28, 2022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10BEF-9986-4ED6-8709-A699EEAB593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B98F1E-B2F4-4210-B0C2-9E3DF513FAED}" type="datetime4">
              <a:rPr lang="en-US" altLang="ko-KR" smtClean="0"/>
              <a:t>September 28, 2022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10BEF-9986-4ED6-8709-A699EEAB593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F13F4-26D2-464A-AC16-6E63B75D4434}" type="datetime4">
              <a:rPr lang="en-US" altLang="ko-KR" smtClean="0"/>
              <a:t>September 28, 2022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10BEF-9986-4ED6-8709-A699EEAB593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C0F36-AA7B-4C31-B4DF-F271F8161226}" type="datetime4">
              <a:rPr lang="en-US" altLang="ko-KR" smtClean="0"/>
              <a:t>September 28, 2022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10BEF-9986-4ED6-8709-A699EEAB593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0AE407-4248-43AD-A914-E7E174B98A1E}" type="datetime4">
              <a:rPr lang="en-US" altLang="ko-KR" smtClean="0"/>
              <a:t>September 28, 2022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710BEF-9986-4ED6-8709-A699EEAB593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1" r:id="rId3"/>
    <p:sldLayoutId id="2147483650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5D9B05-A3C7-4838-BD9E-594CAE3982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7825" y="908720"/>
            <a:ext cx="5717230" cy="1069498"/>
          </a:xfrm>
        </p:spPr>
        <p:txBody>
          <a:bodyPr>
            <a:normAutofit/>
          </a:bodyPr>
          <a:lstStyle/>
          <a:p>
            <a:r>
              <a:rPr lang="ko-KR" altLang="en-US" b="1" dirty="0"/>
              <a:t>임베디드 시스템 설계 및 실험</a:t>
            </a:r>
            <a:br>
              <a:rPr lang="en-US" altLang="ko-KR" b="1" dirty="0"/>
            </a:br>
            <a:r>
              <a:rPr lang="en-US" altLang="ko-KR" sz="2000" b="1" dirty="0"/>
              <a:t>02</a:t>
            </a:r>
            <a:r>
              <a:rPr lang="ko-KR" altLang="en-US" sz="2000" b="1" dirty="0"/>
              <a:t> 분반</a:t>
            </a:r>
            <a:endParaRPr lang="ko-KR" altLang="en-US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826F0F4-E50B-4647-AE13-AAF157704B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622" y="2593487"/>
            <a:ext cx="1842290" cy="37152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F18AA2B-DC38-69BB-5CC9-CD0E4DB6D702}"/>
              </a:ext>
            </a:extLst>
          </p:cNvPr>
          <p:cNvSpPr txBox="1"/>
          <p:nvPr/>
        </p:nvSpPr>
        <p:spPr>
          <a:xfrm>
            <a:off x="5873553" y="2564904"/>
            <a:ext cx="28315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b="1" dirty="0"/>
              <a:t>5</a:t>
            </a:r>
            <a:r>
              <a:rPr lang="ko-KR" altLang="en-US" sz="2000" b="1" dirty="0"/>
              <a:t>주차 </a:t>
            </a:r>
            <a:r>
              <a:rPr lang="en-US" altLang="ko-KR" sz="2000" b="1" dirty="0"/>
              <a:t>Clock tree</a:t>
            </a:r>
            <a:endParaRPr lang="ko-KR" altLang="en-US" sz="2000" b="1" dirty="0"/>
          </a:p>
        </p:txBody>
      </p:sp>
      <p:sp>
        <p:nvSpPr>
          <p:cNvPr id="10" name="텍스트 개체 틀 8">
            <a:extLst>
              <a:ext uri="{FF2B5EF4-FFF2-40B4-BE49-F238E27FC236}">
                <a16:creationId xmlns:a16="http://schemas.microsoft.com/office/drawing/2014/main" id="{8CE2FF40-C6D6-D38F-A17F-1B7F67B8D49C}"/>
              </a:ext>
            </a:extLst>
          </p:cNvPr>
          <p:cNvSpPr txBox="1">
            <a:spLocks/>
          </p:cNvSpPr>
          <p:nvPr/>
        </p:nvSpPr>
        <p:spPr>
          <a:xfrm>
            <a:off x="134547" y="5373216"/>
            <a:ext cx="1979365" cy="9208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2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ko-KR" altLang="en-US"/>
              <a:t>조교</a:t>
            </a:r>
          </a:p>
          <a:p>
            <a:pPr algn="r"/>
            <a:r>
              <a:rPr lang="ko-KR" altLang="en-US"/>
              <a:t>최진우</a:t>
            </a:r>
          </a:p>
          <a:p>
            <a:pPr algn="r"/>
            <a:r>
              <a:rPr lang="en-US" altLang="ko-KR"/>
              <a:t>jwchoi9965@pusan.ac.kr</a:t>
            </a:r>
          </a:p>
        </p:txBody>
      </p:sp>
    </p:spTree>
    <p:extLst>
      <p:ext uri="{BB962C8B-B14F-4D97-AF65-F5344CB8AC3E}">
        <p14:creationId xmlns:p14="http://schemas.microsoft.com/office/powerpoint/2010/main" val="39223515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BE3FFA-E3EA-4343-B665-01CCF5F19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>
                <a:latin typeface="+mn-lt"/>
              </a:rPr>
              <a:t>Clock</a:t>
            </a:r>
            <a:r>
              <a:rPr lang="ko-KR" altLang="en-US" sz="2400" dirty="0">
                <a:latin typeface="+mn-lt"/>
              </a:rPr>
              <a:t>의 개념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F839A1A-870A-482F-818D-EA4177CAAE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305D3-443B-458F-882B-7EE998C13F3B}" type="slidenum">
              <a:rPr lang="ko-KR" altLang="en-US" smtClean="0"/>
              <a:pPr/>
              <a:t>10</a:t>
            </a:fld>
            <a:endParaRPr lang="ko-KR" alt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8C350AE-2CB5-4CE4-A5B2-032E2D44381A}"/>
              </a:ext>
            </a:extLst>
          </p:cNvPr>
          <p:cNvSpPr txBox="1"/>
          <p:nvPr/>
        </p:nvSpPr>
        <p:spPr>
          <a:xfrm>
            <a:off x="5145111" y="1561636"/>
            <a:ext cx="3514866" cy="3314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HSE OSC</a:t>
            </a:r>
            <a:r>
              <a:rPr lang="ko-KR" altLang="en-US" dirty="0"/>
              <a:t>에서 </a:t>
            </a:r>
            <a:r>
              <a:rPr lang="en-US" altLang="ko-KR" dirty="0"/>
              <a:t>25 MHz </a:t>
            </a:r>
            <a:r>
              <a:rPr lang="ko-KR" altLang="en-US" dirty="0"/>
              <a:t>클럭을 생성한다</a:t>
            </a:r>
            <a:r>
              <a:rPr lang="en-US" altLang="ko-KR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생성된 클럭은 바로 시스템 클럭으로 사용하거나</a:t>
            </a:r>
            <a:r>
              <a:rPr lang="en-US" altLang="ko-KR" dirty="0"/>
              <a:t>,  PLL Clock</a:t>
            </a:r>
            <a:r>
              <a:rPr lang="ko-KR" altLang="en-US" dirty="0"/>
              <a:t>으로 사용할 수 있다</a:t>
            </a:r>
            <a:r>
              <a:rPr lang="en-US" altLang="ko-KR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1100" dirty="0"/>
              <a:t>PLLCLK = HSE OSC / PREDIV1 * PLLMUL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1100" dirty="0"/>
              <a:t>PLLCLK = HSE OSC / PREDIV2 * PLL2MUL / PREDIV1 * PLLMUL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4F4AF952-2882-4DB4-944E-B0322930BB9C}"/>
              </a:ext>
            </a:extLst>
          </p:cNvPr>
          <p:cNvSpPr/>
          <p:nvPr/>
        </p:nvSpPr>
        <p:spPr>
          <a:xfrm>
            <a:off x="260792" y="929528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b="1" dirty="0"/>
              <a:t>HSE Clock (High-speed external)</a:t>
            </a:r>
          </a:p>
        </p:txBody>
      </p: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7A28E1C4-4999-44A2-ABB0-CCBA22219C6B}"/>
              </a:ext>
            </a:extLst>
          </p:cNvPr>
          <p:cNvGrpSpPr/>
          <p:nvPr/>
        </p:nvGrpSpPr>
        <p:grpSpPr>
          <a:xfrm>
            <a:off x="258822" y="1561637"/>
            <a:ext cx="4537472" cy="4467646"/>
            <a:chOff x="258822" y="1561637"/>
            <a:chExt cx="4537472" cy="4467646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75702664-A205-4F0E-8288-53B8F95F6096}"/>
                </a:ext>
              </a:extLst>
            </p:cNvPr>
            <p:cNvGrpSpPr/>
            <p:nvPr/>
          </p:nvGrpSpPr>
          <p:grpSpPr>
            <a:xfrm>
              <a:off x="258822" y="1561637"/>
              <a:ext cx="4537472" cy="4467646"/>
              <a:chOff x="1547620" y="818584"/>
              <a:chExt cx="5472695" cy="4068704"/>
            </a:xfrm>
          </p:grpSpPr>
          <p:pic>
            <p:nvPicPr>
              <p:cNvPr id="65" name="그림 64">
                <a:extLst>
                  <a:ext uri="{FF2B5EF4-FFF2-40B4-BE49-F238E27FC236}">
                    <a16:creationId xmlns:a16="http://schemas.microsoft.com/office/drawing/2014/main" id="{F3C52E63-86B4-45D4-855B-84AD91F4D3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547620" y="818584"/>
                <a:ext cx="5472695" cy="4068704"/>
              </a:xfrm>
              <a:prstGeom prst="rect">
                <a:avLst/>
              </a:prstGeom>
              <a:ln w="28575">
                <a:solidFill>
                  <a:srgbClr val="0070C0"/>
                </a:solidFill>
              </a:ln>
            </p:spPr>
          </p:pic>
          <p:cxnSp>
            <p:nvCxnSpPr>
              <p:cNvPr id="34" name="직선 연결선 33">
                <a:extLst>
                  <a:ext uri="{FF2B5EF4-FFF2-40B4-BE49-F238E27FC236}">
                    <a16:creationId xmlns:a16="http://schemas.microsoft.com/office/drawing/2014/main" id="{C0920D97-F8A1-4B7D-9167-735E3F9E858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15816" y="2276872"/>
                <a:ext cx="504056" cy="0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39F08E95-A06D-4DCE-9401-1173093CA24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91880" y="2397026"/>
                <a:ext cx="144016" cy="0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직선 연결선 22">
                <a:extLst>
                  <a:ext uri="{FF2B5EF4-FFF2-40B4-BE49-F238E27FC236}">
                    <a16:creationId xmlns:a16="http://schemas.microsoft.com/office/drawing/2014/main" id="{3E47A1B2-2956-49A2-B9AB-618CBA32681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94819" y="2389039"/>
                <a:ext cx="144016" cy="0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>
                <a:extLst>
                  <a:ext uri="{FF2B5EF4-FFF2-40B4-BE49-F238E27FC236}">
                    <a16:creationId xmlns:a16="http://schemas.microsoft.com/office/drawing/2014/main" id="{C896A140-871B-4E0A-854B-E678EA3FBDB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60365" y="2204864"/>
                <a:ext cx="360040" cy="0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 26">
                <a:extLst>
                  <a:ext uri="{FF2B5EF4-FFF2-40B4-BE49-F238E27FC236}">
                    <a16:creationId xmlns:a16="http://schemas.microsoft.com/office/drawing/2014/main" id="{CA91C6A1-8BA8-46A2-AE6A-FABDE554457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36096" y="2204864"/>
                <a:ext cx="576064" cy="0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>
                <a:extLst>
                  <a:ext uri="{FF2B5EF4-FFF2-40B4-BE49-F238E27FC236}">
                    <a16:creationId xmlns:a16="http://schemas.microsoft.com/office/drawing/2014/main" id="{52DAD16F-830B-4182-B47B-8FE05A180D7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87824" y="1412776"/>
                <a:ext cx="0" cy="2540868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직선 연결선 32">
                <a:extLst>
                  <a:ext uri="{FF2B5EF4-FFF2-40B4-BE49-F238E27FC236}">
                    <a16:creationId xmlns:a16="http://schemas.microsoft.com/office/drawing/2014/main" id="{23FD248F-0A47-4700-B7E7-39E228B97CB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87824" y="3953644"/>
                <a:ext cx="144016" cy="0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직선 연결선 35">
                <a:extLst>
                  <a:ext uri="{FF2B5EF4-FFF2-40B4-BE49-F238E27FC236}">
                    <a16:creationId xmlns:a16="http://schemas.microsoft.com/office/drawing/2014/main" id="{448708C0-2235-4A28-87C2-897ECA5484F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15916" y="3478733"/>
                <a:ext cx="144016" cy="0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>
                <a:extLst>
                  <a:ext uri="{FF2B5EF4-FFF2-40B4-BE49-F238E27FC236}">
                    <a16:creationId xmlns:a16="http://schemas.microsoft.com/office/drawing/2014/main" id="{0F507334-A8AC-49E9-A651-D7555D494A4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76389" y="3478733"/>
                <a:ext cx="144016" cy="0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>
                <a:extLst>
                  <a:ext uri="{FF2B5EF4-FFF2-40B4-BE49-F238E27FC236}">
                    <a16:creationId xmlns:a16="http://schemas.microsoft.com/office/drawing/2014/main" id="{F8DB0F92-A3F2-41F6-A3DE-6C7634A2C9F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815914" y="3478734"/>
                <a:ext cx="1" cy="474910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직선 연결선 42">
                <a:extLst>
                  <a:ext uri="{FF2B5EF4-FFF2-40B4-BE49-F238E27FC236}">
                    <a16:creationId xmlns:a16="http://schemas.microsoft.com/office/drawing/2014/main" id="{C83B0A2B-764D-4217-B718-D6E855D5248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07904" y="3933056"/>
                <a:ext cx="108012" cy="0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직선 연결선 43">
                <a:extLst>
                  <a:ext uri="{FF2B5EF4-FFF2-40B4-BE49-F238E27FC236}">
                    <a16:creationId xmlns:a16="http://schemas.microsoft.com/office/drawing/2014/main" id="{B7358D60-250E-4CD3-AB9C-D0E2F18333A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820405" y="2852936"/>
                <a:ext cx="1059" cy="625797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>
                <a:extLst>
                  <a:ext uri="{FF2B5EF4-FFF2-40B4-BE49-F238E27FC236}">
                    <a16:creationId xmlns:a16="http://schemas.microsoft.com/office/drawing/2014/main" id="{33498690-1D32-433E-8CDF-BABC6D24AAC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56507" y="2852936"/>
                <a:ext cx="1663898" cy="0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직선 연결선 54">
                <a:extLst>
                  <a:ext uri="{FF2B5EF4-FFF2-40B4-BE49-F238E27FC236}">
                    <a16:creationId xmlns:a16="http://schemas.microsoft.com/office/drawing/2014/main" id="{78BF6C8C-B1DC-448F-BF6F-8141D6B9F3B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31840" y="2564904"/>
                <a:ext cx="288032" cy="0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직선 연결선 57">
                <a:extLst>
                  <a:ext uri="{FF2B5EF4-FFF2-40B4-BE49-F238E27FC236}">
                    <a16:creationId xmlns:a16="http://schemas.microsoft.com/office/drawing/2014/main" id="{048DF8D8-33BD-478D-9F83-67BB86CB69D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56507" y="2564904"/>
                <a:ext cx="0" cy="288032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직선 연결선 83">
                <a:extLst>
                  <a:ext uri="{FF2B5EF4-FFF2-40B4-BE49-F238E27FC236}">
                    <a16:creationId xmlns:a16="http://schemas.microsoft.com/office/drawing/2014/main" id="{4901680B-AF2A-4F4A-AC90-C2173A74ABB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76487" y="1412776"/>
                <a:ext cx="3035673" cy="0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90" name="그림 89">
              <a:extLst>
                <a:ext uri="{FF2B5EF4-FFF2-40B4-BE49-F238E27FC236}">
                  <a16:creationId xmlns:a16="http://schemas.microsoft.com/office/drawing/2014/main" id="{9DBFC0D7-B644-4CB1-A132-951277564F1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13478" y="2348880"/>
              <a:ext cx="582816" cy="2241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02458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BE3FFA-E3EA-4343-B665-01CCF5F19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>
                <a:latin typeface="+mn-lt"/>
              </a:rPr>
              <a:t>Clock</a:t>
            </a:r>
            <a:r>
              <a:rPr lang="ko-KR" altLang="en-US" sz="2400" dirty="0">
                <a:latin typeface="+mn-lt"/>
              </a:rPr>
              <a:t>의 개념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F839A1A-870A-482F-818D-EA4177CAAE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305D3-443B-458F-882B-7EE998C13F3B}" type="slidenum">
              <a:rPr lang="ko-KR" altLang="en-US" smtClean="0"/>
              <a:pPr/>
              <a:t>11</a:t>
            </a:fld>
            <a:endParaRPr lang="ko-KR" altLang="en-US" dirty="0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4F4AF952-2882-4DB4-944E-B0322930BB9C}"/>
              </a:ext>
            </a:extLst>
          </p:cNvPr>
          <p:cNvSpPr/>
          <p:nvPr/>
        </p:nvSpPr>
        <p:spPr>
          <a:xfrm>
            <a:off x="260792" y="929528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b="1" dirty="0"/>
              <a:t>Clock Tree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739AC689-F8B0-4DFC-8F85-699596AF090A}"/>
              </a:ext>
            </a:extLst>
          </p:cNvPr>
          <p:cNvSpPr txBox="1"/>
          <p:nvPr/>
        </p:nvSpPr>
        <p:spPr>
          <a:xfrm>
            <a:off x="5275600" y="1700808"/>
            <a:ext cx="338437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HSI, HSE, PLL </a:t>
            </a:r>
            <a:r>
              <a:rPr lang="ko-KR" altLang="en-US" dirty="0"/>
              <a:t>중 </a:t>
            </a:r>
            <a:r>
              <a:rPr lang="en-US" altLang="ko-KR" dirty="0"/>
              <a:t>SW MUX</a:t>
            </a:r>
            <a:r>
              <a:rPr lang="ko-KR" altLang="en-US" dirty="0"/>
              <a:t>에 의해 시스템 클럭</a:t>
            </a:r>
            <a:r>
              <a:rPr lang="en-US" altLang="ko-KR" dirty="0"/>
              <a:t>(</a:t>
            </a:r>
            <a:r>
              <a:rPr lang="ko-KR" altLang="en-US" dirty="0"/>
              <a:t>최대</a:t>
            </a:r>
            <a:r>
              <a:rPr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72MHz)</a:t>
            </a:r>
            <a:r>
              <a:rPr lang="ko-KR" altLang="en-US" dirty="0"/>
              <a:t>으로 설정될 수 있다</a:t>
            </a:r>
            <a:r>
              <a:rPr lang="en-US" altLang="ko-KR" dirty="0"/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시스템 클럭은 </a:t>
            </a:r>
            <a:r>
              <a:rPr lang="en-US" altLang="ko-KR" dirty="0"/>
              <a:t>APB1, APB2</a:t>
            </a:r>
            <a:r>
              <a:rPr lang="ko-KR" altLang="en-US" dirty="0"/>
              <a:t>에 전달된다</a:t>
            </a:r>
            <a:r>
              <a:rPr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시스템 클럭은 </a:t>
            </a:r>
            <a:r>
              <a:rPr lang="en-US" altLang="ko-KR" dirty="0"/>
              <a:t>MCO MUX</a:t>
            </a:r>
            <a:r>
              <a:rPr lang="ko-KR" altLang="en-US" dirty="0"/>
              <a:t>를 통해서 </a:t>
            </a:r>
            <a:r>
              <a:rPr lang="en-US" altLang="ko-KR" dirty="0"/>
              <a:t>MCO</a:t>
            </a:r>
            <a:r>
              <a:rPr lang="ko-KR" altLang="en-US" dirty="0"/>
              <a:t>에 출력해 오실로스코프로 확인이 가능하다</a:t>
            </a:r>
          </a:p>
        </p:txBody>
      </p: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260826B6-DB27-45E1-B063-43077BD69F8B}"/>
              </a:ext>
            </a:extLst>
          </p:cNvPr>
          <p:cNvGrpSpPr/>
          <p:nvPr/>
        </p:nvGrpSpPr>
        <p:grpSpPr>
          <a:xfrm>
            <a:off x="539552" y="1562034"/>
            <a:ext cx="4529023" cy="4725144"/>
            <a:chOff x="539552" y="1562034"/>
            <a:chExt cx="4529023" cy="4725144"/>
          </a:xfrm>
        </p:grpSpPr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2F3978E0-4DC4-4F4F-A157-478177DF75A9}"/>
                </a:ext>
              </a:extLst>
            </p:cNvPr>
            <p:cNvGrpSpPr/>
            <p:nvPr/>
          </p:nvGrpSpPr>
          <p:grpSpPr>
            <a:xfrm>
              <a:off x="539552" y="1562034"/>
              <a:ext cx="4529023" cy="4725144"/>
              <a:chOff x="539552" y="1562034"/>
              <a:chExt cx="4529023" cy="4725144"/>
            </a:xfrm>
          </p:grpSpPr>
          <p:grpSp>
            <p:nvGrpSpPr>
              <p:cNvPr id="71" name="그룹 70">
                <a:extLst>
                  <a:ext uri="{FF2B5EF4-FFF2-40B4-BE49-F238E27FC236}">
                    <a16:creationId xmlns:a16="http://schemas.microsoft.com/office/drawing/2014/main" id="{FB4C0C47-C5B2-41A9-B4DD-5D8CA83A99D6}"/>
                  </a:ext>
                </a:extLst>
              </p:cNvPr>
              <p:cNvGrpSpPr/>
              <p:nvPr/>
            </p:nvGrpSpPr>
            <p:grpSpPr>
              <a:xfrm>
                <a:off x="539552" y="1562034"/>
                <a:ext cx="4529023" cy="4725144"/>
                <a:chOff x="539552" y="1562034"/>
                <a:chExt cx="4529023" cy="4725144"/>
              </a:xfrm>
            </p:grpSpPr>
            <p:pic>
              <p:nvPicPr>
                <p:cNvPr id="3" name="그림 2">
                  <a:extLst>
                    <a:ext uri="{FF2B5EF4-FFF2-40B4-BE49-F238E27FC236}">
                      <a16:creationId xmlns:a16="http://schemas.microsoft.com/office/drawing/2014/main" id="{40080DB1-D43A-4290-BBBA-3B5AD934496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539552" y="1562034"/>
                  <a:ext cx="4529023" cy="4725144"/>
                </a:xfrm>
                <a:prstGeom prst="rect">
                  <a:avLst/>
                </a:prstGeom>
                <a:ln w="28575">
                  <a:solidFill>
                    <a:srgbClr val="0070C0"/>
                  </a:solidFill>
                </a:ln>
              </p:spPr>
            </p:pic>
            <p:cxnSp>
              <p:nvCxnSpPr>
                <p:cNvPr id="12" name="직선 연결선 11">
                  <a:extLst>
                    <a:ext uri="{FF2B5EF4-FFF2-40B4-BE49-F238E27FC236}">
                      <a16:creationId xmlns:a16="http://schemas.microsoft.com/office/drawing/2014/main" id="{367AE706-673D-4032-9310-C974313D0ED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528214" y="1916832"/>
                  <a:ext cx="755754" cy="0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직선 연결선 38">
                  <a:extLst>
                    <a:ext uri="{FF2B5EF4-FFF2-40B4-BE49-F238E27FC236}">
                      <a16:creationId xmlns:a16="http://schemas.microsoft.com/office/drawing/2014/main" id="{10632E3F-A755-479D-AB44-22622FF20AA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283968" y="1916832"/>
                  <a:ext cx="0" cy="1656184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직선 연결선 44">
                  <a:extLst>
                    <a:ext uri="{FF2B5EF4-FFF2-40B4-BE49-F238E27FC236}">
                      <a16:creationId xmlns:a16="http://schemas.microsoft.com/office/drawing/2014/main" id="{940F348F-AE75-4E53-9EBC-EF91E675F03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67744" y="3573016"/>
                  <a:ext cx="2016224" cy="0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직선 연결선 47">
                  <a:extLst>
                    <a:ext uri="{FF2B5EF4-FFF2-40B4-BE49-F238E27FC236}">
                      <a16:creationId xmlns:a16="http://schemas.microsoft.com/office/drawing/2014/main" id="{05F95842-CF18-44C5-BDBB-E7051CCCD03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82824" y="3573016"/>
                  <a:ext cx="0" cy="1080120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직선 연결선 50">
                  <a:extLst>
                    <a:ext uri="{FF2B5EF4-FFF2-40B4-BE49-F238E27FC236}">
                      <a16:creationId xmlns:a16="http://schemas.microsoft.com/office/drawing/2014/main" id="{8D87922E-846E-45CA-ABDC-922B4780497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744167" y="4005571"/>
                  <a:ext cx="538657" cy="1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직선 연결선 58">
                  <a:extLst>
                    <a:ext uri="{FF2B5EF4-FFF2-40B4-BE49-F238E27FC236}">
                      <a16:creationId xmlns:a16="http://schemas.microsoft.com/office/drawing/2014/main" id="{F844F8B1-B7B9-4633-996B-13B40D7A450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67744" y="4664968"/>
                  <a:ext cx="144016" cy="0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직선 연결선 60">
                  <a:extLst>
                    <a:ext uri="{FF2B5EF4-FFF2-40B4-BE49-F238E27FC236}">
                      <a16:creationId xmlns:a16="http://schemas.microsoft.com/office/drawing/2014/main" id="{2723C0B3-1D5F-4F64-A568-211B135010A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915816" y="4658097"/>
                  <a:ext cx="72008" cy="0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직선 연결선 63">
                  <a:extLst>
                    <a:ext uri="{FF2B5EF4-FFF2-40B4-BE49-F238E27FC236}">
                      <a16:creationId xmlns:a16="http://schemas.microsoft.com/office/drawing/2014/main" id="{C23F0EB4-09CC-47E3-8128-1FB29E6D843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998935" y="4221088"/>
                  <a:ext cx="0" cy="864096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직선 연결선 66">
                  <a:extLst>
                    <a:ext uri="{FF2B5EF4-FFF2-40B4-BE49-F238E27FC236}">
                      <a16:creationId xmlns:a16="http://schemas.microsoft.com/office/drawing/2014/main" id="{23B62B35-386B-4BF5-B9B4-1E51153618D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987824" y="4221088"/>
                  <a:ext cx="72008" cy="0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직선 연결선 67">
                  <a:extLst>
                    <a:ext uri="{FF2B5EF4-FFF2-40B4-BE49-F238E27FC236}">
                      <a16:creationId xmlns:a16="http://schemas.microsoft.com/office/drawing/2014/main" id="{04EC39B6-0287-4CC8-AD07-DE051EB3ABF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987824" y="5085184"/>
                  <a:ext cx="72008" cy="0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0" name="직사각형 69">
                  <a:extLst>
                    <a:ext uri="{FF2B5EF4-FFF2-40B4-BE49-F238E27FC236}">
                      <a16:creationId xmlns:a16="http://schemas.microsoft.com/office/drawing/2014/main" id="{96FF4005-DA29-4174-AEB2-E5B4856B3E1B}"/>
                    </a:ext>
                  </a:extLst>
                </p:cNvPr>
                <p:cNvSpPr/>
                <p:nvPr/>
              </p:nvSpPr>
              <p:spPr>
                <a:xfrm>
                  <a:off x="2832921" y="1604020"/>
                  <a:ext cx="695292" cy="718913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n>
                      <a:solidFill>
                        <a:srgbClr val="FF0000"/>
                      </a:solidFill>
                    </a:ln>
                    <a:noFill/>
                  </a:endParaRPr>
                </a:p>
              </p:txBody>
            </p:sp>
          </p:grpSp>
          <p:pic>
            <p:nvPicPr>
              <p:cNvPr id="87" name="그림 86">
                <a:extLst>
                  <a:ext uri="{FF2B5EF4-FFF2-40B4-BE49-F238E27FC236}">
                    <a16:creationId xmlns:a16="http://schemas.microsoft.com/office/drawing/2014/main" id="{81F4C830-88C9-45C5-B667-33A3CBE8AB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717176" y="1931228"/>
                <a:ext cx="528337" cy="244285"/>
              </a:xfrm>
              <a:prstGeom prst="rect">
                <a:avLst/>
              </a:prstGeom>
            </p:spPr>
          </p:pic>
        </p:grpSp>
        <p:cxnSp>
          <p:nvCxnSpPr>
            <p:cNvPr id="95" name="직선 연결선 94">
              <a:extLst>
                <a:ext uri="{FF2B5EF4-FFF2-40B4-BE49-F238E27FC236}">
                  <a16:creationId xmlns:a16="http://schemas.microsoft.com/office/drawing/2014/main" id="{2A52404F-2964-40FA-9339-DEA9CAD251D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62660" y="4041069"/>
              <a:ext cx="329020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93495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BE3FFA-E3EA-4343-B665-01CCF5F19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>
                <a:latin typeface="+mn-lt"/>
              </a:rPr>
              <a:t>Clock</a:t>
            </a:r>
            <a:r>
              <a:rPr lang="ko-KR" altLang="en-US" sz="2400" dirty="0">
                <a:latin typeface="+mn-lt"/>
              </a:rPr>
              <a:t>의 개념</a:t>
            </a:r>
            <a:endParaRPr lang="ko-KR" altLang="en-US" sz="24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F839A1A-870A-482F-818D-EA4177CAAE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305D3-443B-458F-882B-7EE998C13F3B}" type="slidenum">
              <a:rPr lang="ko-KR" altLang="en-US" smtClean="0"/>
              <a:pPr/>
              <a:t>12</a:t>
            </a:fld>
            <a:endParaRPr lang="ko-KR" altLang="en-US" dirty="0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4F4AF952-2882-4DB4-944E-B0322930BB9C}"/>
              </a:ext>
            </a:extLst>
          </p:cNvPr>
          <p:cNvSpPr/>
          <p:nvPr/>
        </p:nvSpPr>
        <p:spPr>
          <a:xfrm>
            <a:off x="260792" y="929528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b="1" dirty="0"/>
              <a:t>Clock Tree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739AC689-F8B0-4DFC-8F85-699596AF090A}"/>
              </a:ext>
            </a:extLst>
          </p:cNvPr>
          <p:cNvSpPr txBox="1"/>
          <p:nvPr/>
        </p:nvSpPr>
        <p:spPr>
          <a:xfrm>
            <a:off x="4734764" y="2107530"/>
            <a:ext cx="379767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시스템 클럭을 </a:t>
            </a:r>
            <a:r>
              <a:rPr lang="en-US" altLang="ko-KR" dirty="0"/>
              <a:t>APB1 </a:t>
            </a:r>
            <a:r>
              <a:rPr lang="en-US" altLang="ko-KR" dirty="0" err="1"/>
              <a:t>prescaler</a:t>
            </a:r>
            <a:r>
              <a:rPr lang="ko-KR" altLang="en-US" dirty="0"/>
              <a:t>을 이용해 최대 </a:t>
            </a:r>
            <a:r>
              <a:rPr lang="en-US" altLang="ko-KR" dirty="0"/>
              <a:t>36MHz </a:t>
            </a:r>
            <a:r>
              <a:rPr lang="ko-KR" altLang="en-US" dirty="0"/>
              <a:t>클럭을 </a:t>
            </a:r>
            <a:r>
              <a:rPr lang="en-US" altLang="ko-KR" dirty="0"/>
              <a:t>PCLK1</a:t>
            </a:r>
            <a:r>
              <a:rPr lang="ko-KR" altLang="en-US" dirty="0"/>
              <a:t>에 제공 가능하다</a:t>
            </a:r>
            <a:r>
              <a:rPr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시스템 클럭을 </a:t>
            </a:r>
            <a:r>
              <a:rPr lang="en-US" altLang="ko-KR" dirty="0"/>
              <a:t>APB2 </a:t>
            </a:r>
            <a:r>
              <a:rPr lang="en-US" altLang="ko-KR" dirty="0" err="1"/>
              <a:t>prescaler</a:t>
            </a:r>
            <a:r>
              <a:rPr lang="ko-KR" altLang="en-US" dirty="0"/>
              <a:t>을 이용해 최대 </a:t>
            </a:r>
            <a:r>
              <a:rPr lang="en-US" altLang="ko-KR" dirty="0"/>
              <a:t>72MHz </a:t>
            </a:r>
            <a:r>
              <a:rPr lang="ko-KR" altLang="en-US" dirty="0"/>
              <a:t>클럭을 </a:t>
            </a:r>
            <a:r>
              <a:rPr lang="en-US" altLang="ko-KR" dirty="0"/>
              <a:t>PCLK2</a:t>
            </a:r>
            <a:r>
              <a:rPr lang="ko-KR" altLang="en-US" dirty="0"/>
              <a:t>에 제공 가능하다</a:t>
            </a:r>
            <a:r>
              <a:rPr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0FA3154-5616-4648-B430-D18461557F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719377"/>
            <a:ext cx="4060929" cy="3527474"/>
          </a:xfrm>
          <a:prstGeom prst="rect">
            <a:avLst/>
          </a:prstGeom>
          <a:ln w="28575">
            <a:solidFill>
              <a:srgbClr val="0070C0"/>
            </a:solidFill>
          </a:ln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6C7FCC7-80F0-4CCA-8ECF-7219660B7901}"/>
              </a:ext>
            </a:extLst>
          </p:cNvPr>
          <p:cNvCxnSpPr>
            <a:cxnSpLocks/>
          </p:cNvCxnSpPr>
          <p:nvPr/>
        </p:nvCxnSpPr>
        <p:spPr>
          <a:xfrm>
            <a:off x="1187623" y="3212976"/>
            <a:ext cx="72008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9F4D5765-F354-4412-AD64-8A4693AA0FCE}"/>
              </a:ext>
            </a:extLst>
          </p:cNvPr>
          <p:cNvCxnSpPr>
            <a:cxnSpLocks/>
          </p:cNvCxnSpPr>
          <p:nvPr/>
        </p:nvCxnSpPr>
        <p:spPr>
          <a:xfrm>
            <a:off x="1259632" y="2492896"/>
            <a:ext cx="0" cy="122413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550A0E10-6AAA-425A-A347-B0A3C3471528}"/>
              </a:ext>
            </a:extLst>
          </p:cNvPr>
          <p:cNvCxnSpPr>
            <a:cxnSpLocks/>
          </p:cNvCxnSpPr>
          <p:nvPr/>
        </p:nvCxnSpPr>
        <p:spPr>
          <a:xfrm>
            <a:off x="1259632" y="2492896"/>
            <a:ext cx="72009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2863C19E-9DB5-42F5-9AF3-CFF9DC7B2373}"/>
              </a:ext>
            </a:extLst>
          </p:cNvPr>
          <p:cNvCxnSpPr>
            <a:cxnSpLocks/>
          </p:cNvCxnSpPr>
          <p:nvPr/>
        </p:nvCxnSpPr>
        <p:spPr>
          <a:xfrm>
            <a:off x="1257486" y="3717032"/>
            <a:ext cx="72009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9D05E6BC-235D-4D56-93B3-D3F4FCC3D4E0}"/>
              </a:ext>
            </a:extLst>
          </p:cNvPr>
          <p:cNvCxnSpPr>
            <a:cxnSpLocks/>
          </p:cNvCxnSpPr>
          <p:nvPr/>
        </p:nvCxnSpPr>
        <p:spPr>
          <a:xfrm>
            <a:off x="2123728" y="2492896"/>
            <a:ext cx="112082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979DC532-DD2B-4EB1-91CC-8BD608E89A41}"/>
              </a:ext>
            </a:extLst>
          </p:cNvPr>
          <p:cNvCxnSpPr>
            <a:cxnSpLocks/>
          </p:cNvCxnSpPr>
          <p:nvPr/>
        </p:nvCxnSpPr>
        <p:spPr>
          <a:xfrm>
            <a:off x="2092420" y="3717032"/>
            <a:ext cx="1152128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3022A9E2-56B1-4A5C-ABFE-473D9FB42016}"/>
              </a:ext>
            </a:extLst>
          </p:cNvPr>
          <p:cNvCxnSpPr>
            <a:cxnSpLocks/>
          </p:cNvCxnSpPr>
          <p:nvPr/>
        </p:nvCxnSpPr>
        <p:spPr>
          <a:xfrm>
            <a:off x="3347864" y="2501925"/>
            <a:ext cx="432048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01EA441C-2A4D-4B38-9B2A-BB3A225F6F4C}"/>
              </a:ext>
            </a:extLst>
          </p:cNvPr>
          <p:cNvCxnSpPr>
            <a:cxnSpLocks/>
          </p:cNvCxnSpPr>
          <p:nvPr/>
        </p:nvCxnSpPr>
        <p:spPr>
          <a:xfrm>
            <a:off x="3381152" y="3789040"/>
            <a:ext cx="432048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04068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BE3FFA-E3EA-4343-B665-01CCF5F19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>
                <a:latin typeface="+mn-lt"/>
              </a:rPr>
              <a:t>Clock</a:t>
            </a:r>
            <a:r>
              <a:rPr lang="ko-KR" altLang="en-US" sz="2400" dirty="0">
                <a:latin typeface="+mn-lt"/>
              </a:rPr>
              <a:t>의 개념</a:t>
            </a:r>
            <a:endParaRPr lang="ko-KR" altLang="en-US" sz="24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F839A1A-870A-482F-818D-EA4177CAAE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305D3-443B-458F-882B-7EE998C13F3B}" type="slidenum">
              <a:rPr lang="ko-KR" altLang="en-US" smtClean="0"/>
              <a:pPr/>
              <a:t>13</a:t>
            </a:fld>
            <a:endParaRPr lang="ko-KR" altLang="en-US" dirty="0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4F4AF952-2882-4DB4-944E-B0322930BB9C}"/>
              </a:ext>
            </a:extLst>
          </p:cNvPr>
          <p:cNvSpPr/>
          <p:nvPr/>
        </p:nvSpPr>
        <p:spPr>
          <a:xfrm>
            <a:off x="260792" y="929528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b="1" dirty="0"/>
              <a:t>Clock Tree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739AC689-F8B0-4DFC-8F85-699596AF090A}"/>
              </a:ext>
            </a:extLst>
          </p:cNvPr>
          <p:cNvSpPr txBox="1"/>
          <p:nvPr/>
        </p:nvSpPr>
        <p:spPr>
          <a:xfrm>
            <a:off x="4734764" y="2107530"/>
            <a:ext cx="379767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FCLK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Cortex System(CPU)</a:t>
            </a:r>
            <a:r>
              <a:rPr lang="ko-KR" altLang="en-US" dirty="0"/>
              <a:t>에서 사용되는 </a:t>
            </a:r>
            <a:r>
              <a:rPr lang="en-US" altLang="ko-KR" dirty="0"/>
              <a:t>Clock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HCLK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DMA, Core memory, AHB Bus</a:t>
            </a:r>
            <a:r>
              <a:rPr lang="ko-KR" altLang="en-US" dirty="0"/>
              <a:t>에서 사용되는 </a:t>
            </a:r>
            <a:r>
              <a:rPr lang="en-US" altLang="ko-KR" dirty="0"/>
              <a:t>Clock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PCLK</a:t>
            </a:r>
            <a:r>
              <a:rPr lang="ko-KR" altLang="en-US" dirty="0"/>
              <a:t> </a:t>
            </a:r>
            <a:r>
              <a:rPr lang="en-US" altLang="ko-KR" dirty="0"/>
              <a:t>: APB</a:t>
            </a:r>
            <a:r>
              <a:rPr lang="ko-KR" altLang="en-US" dirty="0"/>
              <a:t> </a:t>
            </a:r>
            <a:r>
              <a:rPr lang="en-US" altLang="ko-KR" dirty="0"/>
              <a:t>Bus</a:t>
            </a:r>
            <a:r>
              <a:rPr lang="ko-KR" altLang="en-US" dirty="0"/>
              <a:t>에 사용되는 </a:t>
            </a:r>
            <a:r>
              <a:rPr lang="en-US" altLang="ko-KR" dirty="0"/>
              <a:t>Clock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0FA3154-5616-4648-B430-D18461557F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719377"/>
            <a:ext cx="4060929" cy="3527474"/>
          </a:xfrm>
          <a:prstGeom prst="rect">
            <a:avLst/>
          </a:prstGeom>
          <a:ln w="28575">
            <a:solidFill>
              <a:srgbClr val="0070C0"/>
            </a:solidFill>
          </a:ln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247B1228-300F-4E25-8B1D-D6994952E786}"/>
              </a:ext>
            </a:extLst>
          </p:cNvPr>
          <p:cNvSpPr/>
          <p:nvPr/>
        </p:nvSpPr>
        <p:spPr>
          <a:xfrm>
            <a:off x="3419872" y="2348880"/>
            <a:ext cx="360040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6C61413-C668-452B-828E-AD71B8F2EAE3}"/>
              </a:ext>
            </a:extLst>
          </p:cNvPr>
          <p:cNvSpPr/>
          <p:nvPr/>
        </p:nvSpPr>
        <p:spPr>
          <a:xfrm>
            <a:off x="2699792" y="2132856"/>
            <a:ext cx="360040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289736E-609C-461D-92C8-8660D7B55CDF}"/>
              </a:ext>
            </a:extLst>
          </p:cNvPr>
          <p:cNvSpPr/>
          <p:nvPr/>
        </p:nvSpPr>
        <p:spPr>
          <a:xfrm>
            <a:off x="2267744" y="1772816"/>
            <a:ext cx="360040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82450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BE3FFA-E3EA-4343-B665-01CCF5F19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>
                <a:latin typeface="+mn-lt"/>
              </a:rPr>
              <a:t>Clock</a:t>
            </a:r>
            <a:r>
              <a:rPr lang="ko-KR" altLang="en-US" sz="2400" dirty="0">
                <a:latin typeface="+mn-lt"/>
              </a:rPr>
              <a:t>의 개념</a:t>
            </a:r>
            <a:endParaRPr lang="ko-KR" altLang="en-US" sz="24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F839A1A-870A-482F-818D-EA4177CAAE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305D3-443B-458F-882B-7EE998C13F3B}" type="slidenum">
              <a:rPr lang="ko-KR" altLang="en-US" smtClean="0"/>
              <a:pPr/>
              <a:t>14</a:t>
            </a:fld>
            <a:endParaRPr lang="ko-KR" alt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8C350AE-2CB5-4CE4-A5B2-032E2D44381A}"/>
              </a:ext>
            </a:extLst>
          </p:cNvPr>
          <p:cNvSpPr txBox="1"/>
          <p:nvPr/>
        </p:nvSpPr>
        <p:spPr>
          <a:xfrm>
            <a:off x="5112420" y="1499859"/>
            <a:ext cx="3738097" cy="35533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PLL</a:t>
            </a:r>
            <a:r>
              <a:rPr lang="ko-KR" altLang="en-US" sz="1600" dirty="0"/>
              <a:t>은 위상 동기 회로이며</a:t>
            </a:r>
            <a:r>
              <a:rPr lang="en-US" altLang="ko-KR" sz="1600" dirty="0"/>
              <a:t>, </a:t>
            </a:r>
            <a:r>
              <a:rPr lang="ko-KR" altLang="en-US" sz="1600" dirty="0"/>
              <a:t>입력 신호와 출력신호를 이용해 출력신호를 제어하는 시스템을 말한다</a:t>
            </a:r>
            <a:r>
              <a:rPr lang="en-US" altLang="ko-KR" sz="1600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입력된 신호에 맞추어 출력 신호의 주파수 조절이 목적이다</a:t>
            </a:r>
            <a:r>
              <a:rPr lang="en-US" altLang="ko-KR" sz="16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</a:t>
            </a:r>
            <a:endParaRPr lang="en-US" altLang="ko-KR" sz="1600" dirty="0"/>
          </a:p>
          <a:p>
            <a:pPr>
              <a:lnSpc>
                <a:spcPct val="150000"/>
              </a:lnSpc>
            </a:pPr>
            <a:endParaRPr lang="en-US" altLang="ko-KR" sz="1600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200" dirty="0"/>
              <a:t>HSE</a:t>
            </a:r>
            <a:r>
              <a:rPr lang="ko-KR" altLang="en-US" sz="1200" dirty="0"/>
              <a:t> </a:t>
            </a:r>
            <a:r>
              <a:rPr lang="ko-KR" altLang="en-US" sz="1200" dirty="0" err="1"/>
              <a:t>오실레이터에</a:t>
            </a:r>
            <a:r>
              <a:rPr lang="ko-KR" altLang="en-US" sz="1200" dirty="0"/>
              <a:t> </a:t>
            </a:r>
            <a:r>
              <a:rPr lang="en-US" altLang="ko-KR" sz="1200" dirty="0"/>
              <a:t>Clock(25MHz)</a:t>
            </a:r>
            <a:r>
              <a:rPr lang="ko-KR" altLang="en-US" sz="1200" dirty="0"/>
              <a:t>을 생성</a:t>
            </a:r>
            <a:endParaRPr lang="en-US" altLang="ko-KR" sz="1200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dirty="0"/>
              <a:t>주어진  </a:t>
            </a:r>
            <a:r>
              <a:rPr lang="en-US" altLang="ko-KR" sz="1200" dirty="0"/>
              <a:t>MUX</a:t>
            </a:r>
            <a:r>
              <a:rPr lang="ko-KR" altLang="en-US" sz="1200" dirty="0"/>
              <a:t>와 </a:t>
            </a:r>
            <a:r>
              <a:rPr lang="en-US" altLang="ko-KR" sz="1200" dirty="0"/>
              <a:t>DIV, MUL</a:t>
            </a:r>
            <a:r>
              <a:rPr lang="ko-KR" altLang="en-US" sz="1200" dirty="0"/>
              <a:t>을 이용해 원하는 시스템 클럭을 만든다</a:t>
            </a:r>
            <a:r>
              <a:rPr lang="en-US" altLang="ko-KR" sz="1600" dirty="0"/>
              <a:t>.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4F4AF952-2882-4DB4-944E-B0322930BB9C}"/>
              </a:ext>
            </a:extLst>
          </p:cNvPr>
          <p:cNvSpPr/>
          <p:nvPr/>
        </p:nvSpPr>
        <p:spPr>
          <a:xfrm>
            <a:off x="260792" y="929528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b="1" dirty="0"/>
              <a:t>PLL(Phase-Locked Loop)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44D590D7-EAE0-4DB1-8694-06D5A581058C}"/>
              </a:ext>
            </a:extLst>
          </p:cNvPr>
          <p:cNvGrpSpPr/>
          <p:nvPr/>
        </p:nvGrpSpPr>
        <p:grpSpPr>
          <a:xfrm>
            <a:off x="260792" y="1543329"/>
            <a:ext cx="4537472" cy="4467646"/>
            <a:chOff x="260792" y="1543329"/>
            <a:chExt cx="4537472" cy="4467646"/>
          </a:xfrm>
        </p:grpSpPr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7A28E1C4-4999-44A2-ABB0-CCBA22219C6B}"/>
                </a:ext>
              </a:extLst>
            </p:cNvPr>
            <p:cNvGrpSpPr/>
            <p:nvPr/>
          </p:nvGrpSpPr>
          <p:grpSpPr>
            <a:xfrm>
              <a:off x="260792" y="1543329"/>
              <a:ext cx="4537472" cy="4467646"/>
              <a:chOff x="258822" y="1561637"/>
              <a:chExt cx="4537472" cy="4467646"/>
            </a:xfrm>
          </p:grpSpPr>
          <p:grpSp>
            <p:nvGrpSpPr>
              <p:cNvPr id="86" name="그룹 85">
                <a:extLst>
                  <a:ext uri="{FF2B5EF4-FFF2-40B4-BE49-F238E27FC236}">
                    <a16:creationId xmlns:a16="http://schemas.microsoft.com/office/drawing/2014/main" id="{75702664-A205-4F0E-8288-53B8F95F6096}"/>
                  </a:ext>
                </a:extLst>
              </p:cNvPr>
              <p:cNvGrpSpPr/>
              <p:nvPr/>
            </p:nvGrpSpPr>
            <p:grpSpPr>
              <a:xfrm>
                <a:off x="258822" y="1561637"/>
                <a:ext cx="4537472" cy="4467646"/>
                <a:chOff x="1547620" y="818584"/>
                <a:chExt cx="5472695" cy="4068704"/>
              </a:xfrm>
            </p:grpSpPr>
            <p:pic>
              <p:nvPicPr>
                <p:cNvPr id="65" name="그림 64">
                  <a:extLst>
                    <a:ext uri="{FF2B5EF4-FFF2-40B4-BE49-F238E27FC236}">
                      <a16:creationId xmlns:a16="http://schemas.microsoft.com/office/drawing/2014/main" id="{F3C52E63-86B4-45D4-855B-84AD91F4D38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547620" y="818584"/>
                  <a:ext cx="5472695" cy="4068704"/>
                </a:xfrm>
                <a:prstGeom prst="rect">
                  <a:avLst/>
                </a:prstGeom>
                <a:ln w="28575">
                  <a:solidFill>
                    <a:srgbClr val="0070C0"/>
                  </a:solidFill>
                </a:ln>
              </p:spPr>
            </p:pic>
            <p:cxnSp>
              <p:nvCxnSpPr>
                <p:cNvPr id="34" name="직선 연결선 33">
                  <a:extLst>
                    <a:ext uri="{FF2B5EF4-FFF2-40B4-BE49-F238E27FC236}">
                      <a16:creationId xmlns:a16="http://schemas.microsoft.com/office/drawing/2014/main" id="{C0920D97-F8A1-4B7D-9167-735E3F9E858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915816" y="2276872"/>
                  <a:ext cx="504056" cy="0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직선 연결선 18">
                  <a:extLst>
                    <a:ext uri="{FF2B5EF4-FFF2-40B4-BE49-F238E27FC236}">
                      <a16:creationId xmlns:a16="http://schemas.microsoft.com/office/drawing/2014/main" id="{39F08E95-A06D-4DCE-9401-1173093CA24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491880" y="2397026"/>
                  <a:ext cx="144016" cy="0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직선 연결선 22">
                  <a:extLst>
                    <a:ext uri="{FF2B5EF4-FFF2-40B4-BE49-F238E27FC236}">
                      <a16:creationId xmlns:a16="http://schemas.microsoft.com/office/drawing/2014/main" id="{3E47A1B2-2956-49A2-B9AB-618CBA32681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194819" y="2389039"/>
                  <a:ext cx="144016" cy="0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직선 연결선 23">
                  <a:extLst>
                    <a:ext uri="{FF2B5EF4-FFF2-40B4-BE49-F238E27FC236}">
                      <a16:creationId xmlns:a16="http://schemas.microsoft.com/office/drawing/2014/main" id="{C896A140-871B-4E0A-854B-E678EA3FBDB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460365" y="2204864"/>
                  <a:ext cx="360040" cy="0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직선 연결선 26">
                  <a:extLst>
                    <a:ext uri="{FF2B5EF4-FFF2-40B4-BE49-F238E27FC236}">
                      <a16:creationId xmlns:a16="http://schemas.microsoft.com/office/drawing/2014/main" id="{CA91C6A1-8BA8-46A2-AE6A-FABDE554457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436096" y="2204864"/>
                  <a:ext cx="576064" cy="0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직선 연결선 28">
                  <a:extLst>
                    <a:ext uri="{FF2B5EF4-FFF2-40B4-BE49-F238E27FC236}">
                      <a16:creationId xmlns:a16="http://schemas.microsoft.com/office/drawing/2014/main" id="{52DAD16F-830B-4182-B47B-8FE05A180D7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987824" y="2263016"/>
                  <a:ext cx="0" cy="1690628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직선 연결선 32">
                  <a:extLst>
                    <a:ext uri="{FF2B5EF4-FFF2-40B4-BE49-F238E27FC236}">
                      <a16:creationId xmlns:a16="http://schemas.microsoft.com/office/drawing/2014/main" id="{23FD248F-0A47-4700-B7E7-39E228B97CB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987824" y="3953644"/>
                  <a:ext cx="144016" cy="0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직선 연결선 35">
                  <a:extLst>
                    <a:ext uri="{FF2B5EF4-FFF2-40B4-BE49-F238E27FC236}">
                      <a16:creationId xmlns:a16="http://schemas.microsoft.com/office/drawing/2014/main" id="{448708C0-2235-4A28-87C2-897ECA5484F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815916" y="3478733"/>
                  <a:ext cx="144016" cy="0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직선 연결선 36">
                  <a:extLst>
                    <a:ext uri="{FF2B5EF4-FFF2-40B4-BE49-F238E27FC236}">
                      <a16:creationId xmlns:a16="http://schemas.microsoft.com/office/drawing/2014/main" id="{0F507334-A8AC-49E9-A651-D7555D494A4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676389" y="3478733"/>
                  <a:ext cx="144016" cy="0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직선 연결선 37">
                  <a:extLst>
                    <a:ext uri="{FF2B5EF4-FFF2-40B4-BE49-F238E27FC236}">
                      <a16:creationId xmlns:a16="http://schemas.microsoft.com/office/drawing/2014/main" id="{F8DB0F92-A3F2-41F6-A3DE-6C7634A2C9F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815916" y="3478733"/>
                  <a:ext cx="0" cy="454323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직선 연결선 42">
                  <a:extLst>
                    <a:ext uri="{FF2B5EF4-FFF2-40B4-BE49-F238E27FC236}">
                      <a16:creationId xmlns:a16="http://schemas.microsoft.com/office/drawing/2014/main" id="{C83B0A2B-764D-4217-B718-D6E855D5248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707904" y="3933056"/>
                  <a:ext cx="108012" cy="0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직선 연결선 43">
                  <a:extLst>
                    <a:ext uri="{FF2B5EF4-FFF2-40B4-BE49-F238E27FC236}">
                      <a16:creationId xmlns:a16="http://schemas.microsoft.com/office/drawing/2014/main" id="{B7358D60-250E-4CD3-AB9C-D0E2F18333A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820405" y="2852936"/>
                  <a:ext cx="1059" cy="625797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직선 연결선 51">
                  <a:extLst>
                    <a:ext uri="{FF2B5EF4-FFF2-40B4-BE49-F238E27FC236}">
                      <a16:creationId xmlns:a16="http://schemas.microsoft.com/office/drawing/2014/main" id="{33498690-1D32-433E-8CDF-BABC6D24AAC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156507" y="2852936"/>
                  <a:ext cx="1663898" cy="0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직선 연결선 54">
                  <a:extLst>
                    <a:ext uri="{FF2B5EF4-FFF2-40B4-BE49-F238E27FC236}">
                      <a16:creationId xmlns:a16="http://schemas.microsoft.com/office/drawing/2014/main" id="{78BF6C8C-B1DC-448F-BF6F-8141D6B9F3B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131840" y="2564904"/>
                  <a:ext cx="288032" cy="0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직선 연결선 57">
                  <a:extLst>
                    <a:ext uri="{FF2B5EF4-FFF2-40B4-BE49-F238E27FC236}">
                      <a16:creationId xmlns:a16="http://schemas.microsoft.com/office/drawing/2014/main" id="{048DF8D8-33BD-478D-9F83-67BB86CB69D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156507" y="2564904"/>
                  <a:ext cx="0" cy="288032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90" name="그림 89">
                <a:extLst>
                  <a:ext uri="{FF2B5EF4-FFF2-40B4-BE49-F238E27FC236}">
                    <a16:creationId xmlns:a16="http://schemas.microsoft.com/office/drawing/2014/main" id="{9DBFC0D7-B644-4CB1-A132-951277564F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213478" y="2348880"/>
                <a:ext cx="582816" cy="224160"/>
              </a:xfrm>
              <a:prstGeom prst="rect">
                <a:avLst/>
              </a:prstGeom>
            </p:spPr>
          </p:pic>
        </p:grp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0CBF77BB-DB62-4F2D-8AE2-D9BBFA2EDE07}"/>
                </a:ext>
              </a:extLst>
            </p:cNvPr>
            <p:cNvSpPr/>
            <p:nvPr/>
          </p:nvSpPr>
          <p:spPr>
            <a:xfrm>
              <a:off x="3851920" y="2060848"/>
              <a:ext cx="298485" cy="1152123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95E32EB4-F172-4F6B-8B6B-FE7CF56027F6}"/>
                </a:ext>
              </a:extLst>
            </p:cNvPr>
            <p:cNvSpPr/>
            <p:nvPr/>
          </p:nvSpPr>
          <p:spPr>
            <a:xfrm>
              <a:off x="2515316" y="2723472"/>
              <a:ext cx="238805" cy="848450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BB9B05AB-61DB-4E4B-9A23-1658AF4FBF5F}"/>
                </a:ext>
              </a:extLst>
            </p:cNvPr>
            <p:cNvSpPr/>
            <p:nvPr/>
          </p:nvSpPr>
          <p:spPr>
            <a:xfrm>
              <a:off x="1713784" y="2900573"/>
              <a:ext cx="218702" cy="744447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6FFBAE15-E928-4112-B15E-1EDCD297938E}"/>
                </a:ext>
              </a:extLst>
            </p:cNvPr>
            <p:cNvSpPr/>
            <p:nvPr/>
          </p:nvSpPr>
          <p:spPr>
            <a:xfrm>
              <a:off x="2915816" y="2900573"/>
              <a:ext cx="636658" cy="375960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rgbClr val="00B050"/>
                  </a:solidFill>
                </a:ln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B986ED8C-9FAA-4DBC-BDB9-224B64D3FD08}"/>
                </a:ext>
              </a:extLst>
            </p:cNvPr>
            <p:cNvSpPr/>
            <p:nvPr/>
          </p:nvSpPr>
          <p:spPr>
            <a:xfrm>
              <a:off x="1974814" y="3082167"/>
              <a:ext cx="528059" cy="388731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rgbClr val="00B050"/>
                  </a:solidFill>
                </a:ln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2F7B92A3-5830-41DA-BB60-1CC12A0726A7}"/>
                </a:ext>
              </a:extLst>
            </p:cNvPr>
            <p:cNvSpPr/>
            <p:nvPr/>
          </p:nvSpPr>
          <p:spPr>
            <a:xfrm>
              <a:off x="1559105" y="4753015"/>
              <a:ext cx="528059" cy="388731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rgbClr val="00B050"/>
                  </a:solidFill>
                </a:ln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8D20AC1-F9AB-4CA3-9149-93BBE003E9C8}"/>
                </a:ext>
              </a:extLst>
            </p:cNvPr>
            <p:cNvSpPr/>
            <p:nvPr/>
          </p:nvSpPr>
          <p:spPr>
            <a:xfrm>
              <a:off x="2272811" y="4269943"/>
              <a:ext cx="581200" cy="429739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rgbClr val="00B050"/>
                  </a:solidFill>
                </a:ln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302128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BE3FFA-E3EA-4343-B665-01CCF5F19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>
                <a:latin typeface="+mn-lt"/>
              </a:rPr>
              <a:t>Clock</a:t>
            </a:r>
            <a:r>
              <a:rPr lang="ko-KR" altLang="en-US" sz="2400" dirty="0">
                <a:latin typeface="+mn-lt"/>
              </a:rPr>
              <a:t>의 개념</a:t>
            </a:r>
            <a:endParaRPr lang="ko-KR" altLang="en-US" sz="24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F839A1A-870A-482F-818D-EA4177CAAE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305D3-443B-458F-882B-7EE998C13F3B}" type="slidenum">
              <a:rPr lang="ko-KR" altLang="en-US" smtClean="0"/>
              <a:pPr/>
              <a:t>15</a:t>
            </a:fld>
            <a:endParaRPr lang="ko-KR" altLang="en-US" dirty="0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4F4AF952-2882-4DB4-944E-B0322930BB9C}"/>
              </a:ext>
            </a:extLst>
          </p:cNvPr>
          <p:cNvSpPr/>
          <p:nvPr/>
        </p:nvSpPr>
        <p:spPr>
          <a:xfrm>
            <a:off x="260792" y="929528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b="1" dirty="0"/>
              <a:t>PLL(Phase-Locked Loop)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86B128D-B93A-49C1-9849-C597FC6D378B}"/>
              </a:ext>
            </a:extLst>
          </p:cNvPr>
          <p:cNvSpPr txBox="1"/>
          <p:nvPr/>
        </p:nvSpPr>
        <p:spPr>
          <a:xfrm>
            <a:off x="404650" y="1307619"/>
            <a:ext cx="61029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Clock </a:t>
            </a:r>
            <a:r>
              <a:rPr lang="ko-KR" altLang="en-US" sz="2400" dirty="0"/>
              <a:t>제어에 사용되는 여러가지 레지스터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87950FD-2E9C-41F0-998B-9662DAE34F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696" y="1897873"/>
            <a:ext cx="3590514" cy="150438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3CD9DDC-A175-4B78-9BD9-FA6D23DB44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5265"/>
          <a:stretch/>
        </p:blipFill>
        <p:spPr>
          <a:xfrm>
            <a:off x="848451" y="2738953"/>
            <a:ext cx="3887341" cy="67480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956B2E4-EBEE-453A-8084-B2B01CA13D9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3322"/>
          <a:stretch/>
        </p:blipFill>
        <p:spPr>
          <a:xfrm>
            <a:off x="4859500" y="2021950"/>
            <a:ext cx="3800476" cy="6602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268EF59-7EA5-4935-878B-2170970BEAD1}"/>
              </a:ext>
            </a:extLst>
          </p:cNvPr>
          <p:cNvSpPr txBox="1"/>
          <p:nvPr/>
        </p:nvSpPr>
        <p:spPr>
          <a:xfrm>
            <a:off x="997044" y="3691351"/>
            <a:ext cx="38004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예</a:t>
            </a:r>
            <a:r>
              <a:rPr lang="en-US" altLang="ko-KR" dirty="0"/>
              <a:t>) APB2</a:t>
            </a:r>
            <a:r>
              <a:rPr lang="ko-KR" altLang="en-US" dirty="0"/>
              <a:t>에서 </a:t>
            </a:r>
            <a:r>
              <a:rPr lang="en-US" altLang="ko-KR" dirty="0"/>
              <a:t>2</a:t>
            </a:r>
            <a:r>
              <a:rPr lang="ko-KR" altLang="en-US" dirty="0"/>
              <a:t>로 나누기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6C6A1FA2-B7E7-4C39-9527-A6BC67AC4222}"/>
              </a:ext>
            </a:extLst>
          </p:cNvPr>
          <p:cNvGrpSpPr/>
          <p:nvPr/>
        </p:nvGrpSpPr>
        <p:grpSpPr>
          <a:xfrm>
            <a:off x="4637331" y="3848718"/>
            <a:ext cx="3176439" cy="1886957"/>
            <a:chOff x="4938156" y="3469535"/>
            <a:chExt cx="3176439" cy="1886957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7CB7729B-86C8-4870-92F0-E94831A785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2684" t="39481"/>
            <a:stretch/>
          </p:blipFill>
          <p:spPr>
            <a:xfrm>
              <a:off x="4938156" y="3469535"/>
              <a:ext cx="3176439" cy="1886957"/>
            </a:xfrm>
            <a:prstGeom prst="rect">
              <a:avLst/>
            </a:prstGeom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53FA86D0-36B5-47E9-9762-63420C9229ED}"/>
                </a:ext>
              </a:extLst>
            </p:cNvPr>
            <p:cNvSpPr/>
            <p:nvPr/>
          </p:nvSpPr>
          <p:spPr>
            <a:xfrm>
              <a:off x="5663241" y="3963544"/>
              <a:ext cx="636951" cy="27643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3B88457E-618B-44EC-9429-80D8AB979C1A}"/>
              </a:ext>
            </a:extLst>
          </p:cNvPr>
          <p:cNvGrpSpPr/>
          <p:nvPr/>
        </p:nvGrpSpPr>
        <p:grpSpPr>
          <a:xfrm>
            <a:off x="1180947" y="5659610"/>
            <a:ext cx="5855733" cy="1172951"/>
            <a:chOff x="260792" y="5259727"/>
            <a:chExt cx="5855733" cy="1172951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1E16D618-6088-47F5-9E1F-2BD16C5B75C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60792" y="5259727"/>
              <a:ext cx="5855733" cy="1172951"/>
            </a:xfrm>
            <a:prstGeom prst="rect">
              <a:avLst/>
            </a:prstGeom>
          </p:spPr>
        </p:pic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A6E984AE-A8C1-4277-A058-1085FDB45E18}"/>
                </a:ext>
              </a:extLst>
            </p:cNvPr>
            <p:cNvCxnSpPr/>
            <p:nvPr/>
          </p:nvCxnSpPr>
          <p:spPr>
            <a:xfrm>
              <a:off x="1619672" y="5447538"/>
              <a:ext cx="1836454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87B9F5FE-9FEA-4DC5-874E-12F4B7DA368A}"/>
                </a:ext>
              </a:extLst>
            </p:cNvPr>
            <p:cNvCxnSpPr>
              <a:cxnSpLocks/>
            </p:cNvCxnSpPr>
            <p:nvPr/>
          </p:nvCxnSpPr>
          <p:spPr>
            <a:xfrm>
              <a:off x="1031092" y="5931014"/>
              <a:ext cx="1293288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CD69C1DC-C7B5-471D-804C-AC6D763EBD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68629" y="4364556"/>
            <a:ext cx="3065693" cy="121935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8EE3FD6C-50EF-4B36-8605-5986A3FE8B31}"/>
              </a:ext>
            </a:extLst>
          </p:cNvPr>
          <p:cNvSpPr txBox="1"/>
          <p:nvPr/>
        </p:nvSpPr>
        <p:spPr>
          <a:xfrm>
            <a:off x="4023141" y="6462659"/>
            <a:ext cx="45969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RCC-&gt;CFGR</a:t>
            </a:r>
            <a:r>
              <a:rPr lang="ko-KR" altLang="en-US" sz="1200" dirty="0"/>
              <a:t> </a:t>
            </a:r>
            <a:r>
              <a:rPr lang="en-US" altLang="ko-KR" sz="1200" dirty="0"/>
              <a:t>|=</a:t>
            </a:r>
            <a:r>
              <a:rPr lang="ko-KR" altLang="en-US" sz="1200" dirty="0"/>
              <a:t> </a:t>
            </a:r>
            <a:r>
              <a:rPr lang="en-US" altLang="ko-KR" sz="1200" dirty="0"/>
              <a:t>RCC_CFGR_PPRE2_DIV2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6212449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BE3FFA-E3EA-4343-B665-01CCF5F19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400" dirty="0">
                <a:latin typeface="+mn-lt"/>
              </a:rPr>
              <a:t>시리얼 통신</a:t>
            </a:r>
            <a:endParaRPr lang="ko-KR" altLang="en-US" sz="24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F839A1A-870A-482F-818D-EA4177CAAE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305D3-443B-458F-882B-7EE998C13F3B}" type="slidenum">
              <a:rPr lang="ko-KR" altLang="en-US" smtClean="0"/>
              <a:pPr/>
              <a:t>16</a:t>
            </a:fld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9CE7297-161A-49D3-98B3-AEDB499F89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140" y="1913417"/>
            <a:ext cx="4264860" cy="273630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4B03497-A6E6-4549-88FE-0D6A1A9F7752}"/>
              </a:ext>
            </a:extLst>
          </p:cNvPr>
          <p:cNvSpPr txBox="1"/>
          <p:nvPr/>
        </p:nvSpPr>
        <p:spPr>
          <a:xfrm>
            <a:off x="4572000" y="1556792"/>
            <a:ext cx="4464496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1. Parallel</a:t>
            </a:r>
            <a:r>
              <a:rPr lang="ko-KR" altLang="en-US" sz="1600" dirty="0"/>
              <a:t> </a:t>
            </a:r>
            <a:r>
              <a:rPr lang="en-US" altLang="ko-KR" sz="1600" dirty="0"/>
              <a:t>Communication(</a:t>
            </a:r>
            <a:r>
              <a:rPr lang="ko-KR" altLang="en-US" sz="1600" dirty="0"/>
              <a:t>병렬 통신</a:t>
            </a:r>
            <a:r>
              <a:rPr lang="en-US" altLang="ko-KR" sz="1600" dirty="0"/>
              <a:t>)</a:t>
            </a:r>
          </a:p>
          <a:p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여러 개의 데이터 선을 이용해</a:t>
            </a:r>
            <a:r>
              <a:rPr lang="en-US" altLang="ko-KR" sz="1600" dirty="0"/>
              <a:t>, </a:t>
            </a:r>
            <a:r>
              <a:rPr lang="ko-KR" altLang="en-US" sz="1600" dirty="0"/>
              <a:t>각각의 선에 비트를 하나씩 보내는 방법</a:t>
            </a:r>
            <a:endParaRPr lang="en-US" altLang="ko-KR" sz="1600" dirty="0"/>
          </a:p>
          <a:p>
            <a:pPr lvl="1"/>
            <a:endParaRPr lang="en-US" altLang="ko-KR" sz="1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0416F9-2651-4148-8B4A-C409234182BD}"/>
              </a:ext>
            </a:extLst>
          </p:cNvPr>
          <p:cNvSpPr txBox="1"/>
          <p:nvPr/>
        </p:nvSpPr>
        <p:spPr>
          <a:xfrm>
            <a:off x="4572000" y="3356992"/>
            <a:ext cx="4464496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FF0000"/>
                </a:solidFill>
              </a:rPr>
              <a:t>2. Serial Communication(</a:t>
            </a:r>
            <a:r>
              <a:rPr lang="ko-KR" altLang="en-US" sz="1600" dirty="0">
                <a:solidFill>
                  <a:srgbClr val="FF0000"/>
                </a:solidFill>
              </a:rPr>
              <a:t>직렬 통신</a:t>
            </a:r>
            <a:r>
              <a:rPr lang="en-US" altLang="ko-KR" sz="1600" dirty="0">
                <a:solidFill>
                  <a:srgbClr val="FF0000"/>
                </a:solidFill>
              </a:rPr>
              <a:t>)</a:t>
            </a:r>
          </a:p>
          <a:p>
            <a:endParaRPr lang="en-US" altLang="ko-KR" sz="1600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rgbClr val="FF0000"/>
                </a:solidFill>
              </a:rPr>
              <a:t>하나의 데이터 선을 이용해 비트를 차례로 보내는 방법</a:t>
            </a:r>
            <a:endParaRPr lang="en-US" altLang="ko-KR" sz="1600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rgbClr val="FF0000"/>
                </a:solidFill>
              </a:rPr>
              <a:t>속도는 느리나</a:t>
            </a:r>
            <a:r>
              <a:rPr lang="en-US" altLang="ko-KR" sz="1600" dirty="0">
                <a:solidFill>
                  <a:srgbClr val="FF0000"/>
                </a:solidFill>
              </a:rPr>
              <a:t>, </a:t>
            </a:r>
            <a:r>
              <a:rPr lang="ko-KR" altLang="en-US" sz="1600" dirty="0">
                <a:solidFill>
                  <a:srgbClr val="FF0000"/>
                </a:solidFill>
              </a:rPr>
              <a:t>데이터 선을 연장하기 위한 비용이 적음</a:t>
            </a:r>
            <a:endParaRPr lang="en-US" altLang="ko-KR" sz="1600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rgbClr val="FF0000"/>
              </a:solidFill>
            </a:endParaRPr>
          </a:p>
          <a:p>
            <a:pPr lvl="1"/>
            <a:endParaRPr lang="en-US" altLang="ko-KR" sz="1600" dirty="0">
              <a:solidFill>
                <a:srgbClr val="FF0000"/>
              </a:solidFill>
            </a:endParaRPr>
          </a:p>
          <a:p>
            <a:pPr lvl="1"/>
            <a:endParaRPr lang="en-US" altLang="ko-KR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00541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BE3FFA-E3EA-4343-B665-01CCF5F19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400" dirty="0">
                <a:latin typeface="+mn-lt"/>
              </a:rPr>
              <a:t>시리얼 통신</a:t>
            </a:r>
            <a:endParaRPr lang="ko-KR" altLang="en-US" sz="24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F839A1A-870A-482F-818D-EA4177CAAE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305D3-443B-458F-882B-7EE998C13F3B}" type="slidenum">
              <a:rPr lang="ko-KR" altLang="en-US" smtClean="0"/>
              <a:pPr/>
              <a:t>17</a:t>
            </a:fld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B03497-A6E6-4549-88FE-0D6A1A9F7752}"/>
              </a:ext>
            </a:extLst>
          </p:cNvPr>
          <p:cNvSpPr txBox="1"/>
          <p:nvPr/>
        </p:nvSpPr>
        <p:spPr>
          <a:xfrm>
            <a:off x="395536" y="4221088"/>
            <a:ext cx="8352928" cy="15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동기식 통신을 지원하는 </a:t>
            </a:r>
            <a:r>
              <a:rPr lang="en-US" altLang="ko-KR" sz="1600" dirty="0"/>
              <a:t>UART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데이터 동기화를 위해 같은 클럭을 사용함</a:t>
            </a: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클럭 전송을 위한 별도의 </a:t>
            </a:r>
            <a:r>
              <a:rPr lang="ko-KR" altLang="en-US" sz="1600" dirty="0" err="1"/>
              <a:t>클럭선</a:t>
            </a:r>
            <a:r>
              <a:rPr lang="ko-KR" altLang="en-US" sz="1600" dirty="0"/>
              <a:t> 필요</a:t>
            </a: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Start bits/ Stop bits</a:t>
            </a:r>
            <a:r>
              <a:rPr lang="ko-KR" altLang="en-US" sz="1600" dirty="0"/>
              <a:t>가 없고 </a:t>
            </a:r>
            <a:r>
              <a:rPr lang="en-US" altLang="ko-KR" sz="1600" dirty="0"/>
              <a:t>Data bits</a:t>
            </a:r>
            <a:r>
              <a:rPr lang="ko-KR" altLang="en-US" sz="1600" dirty="0"/>
              <a:t>를 클럭에 동기화해 전송</a:t>
            </a:r>
            <a:endParaRPr lang="en-US" altLang="ko-KR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267D59-500E-4FE8-B5AD-6ADC18AF3B29}"/>
              </a:ext>
            </a:extLst>
          </p:cNvPr>
          <p:cNvSpPr txBox="1"/>
          <p:nvPr/>
        </p:nvSpPr>
        <p:spPr>
          <a:xfrm>
            <a:off x="260792" y="1006659"/>
            <a:ext cx="55267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Universal Sync/Async Receiver/Transmitter (USART)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CA3AA13-AF13-4D79-813D-36AED6B82E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3537" y="1639794"/>
            <a:ext cx="5876925" cy="216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0606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BE3FFA-E3EA-4343-B665-01CCF5F19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400" dirty="0">
                <a:latin typeface="+mn-lt"/>
              </a:rPr>
              <a:t>시리얼 통신</a:t>
            </a:r>
            <a:endParaRPr lang="ko-KR" altLang="en-US" sz="24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F839A1A-870A-482F-818D-EA4177CAAE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305D3-443B-458F-882B-7EE998C13F3B}" type="slidenum">
              <a:rPr lang="ko-KR" altLang="en-US" smtClean="0"/>
              <a:pPr/>
              <a:t>18</a:t>
            </a:fld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B03497-A6E6-4549-88FE-0D6A1A9F7752}"/>
              </a:ext>
            </a:extLst>
          </p:cNvPr>
          <p:cNvSpPr txBox="1"/>
          <p:nvPr/>
        </p:nvSpPr>
        <p:spPr>
          <a:xfrm>
            <a:off x="395536" y="4221088"/>
            <a:ext cx="8352928" cy="18913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비동기 통신 프로토콜</a:t>
            </a: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Rx(</a:t>
            </a:r>
            <a:r>
              <a:rPr lang="ko-KR" altLang="en-US" sz="1600" dirty="0"/>
              <a:t>데이터 수신</a:t>
            </a:r>
            <a:r>
              <a:rPr lang="en-US" altLang="ko-KR" sz="1600" dirty="0"/>
              <a:t>)</a:t>
            </a:r>
            <a:r>
              <a:rPr lang="ko-KR" altLang="en-US" sz="1600" dirty="0"/>
              <a:t>와 </a:t>
            </a:r>
            <a:r>
              <a:rPr lang="en-US" altLang="ko-KR" sz="1600" dirty="0"/>
              <a:t>Tx(</a:t>
            </a:r>
            <a:r>
              <a:rPr lang="ko-KR" altLang="en-US" sz="1600" dirty="0"/>
              <a:t>데이터 송신</a:t>
            </a:r>
            <a:r>
              <a:rPr lang="en-US" altLang="ko-KR" sz="1600" dirty="0"/>
              <a:t>) </a:t>
            </a:r>
            <a:r>
              <a:rPr lang="ko-KR" altLang="en-US" sz="1600" dirty="0"/>
              <a:t>교차연결</a:t>
            </a: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비동기 통신이기 때문에 </a:t>
            </a:r>
            <a:r>
              <a:rPr lang="en-US" altLang="ko-KR" sz="1600" dirty="0"/>
              <a:t>Baud Rate</a:t>
            </a:r>
            <a:r>
              <a:rPr lang="ko-KR" altLang="en-US" sz="1600" dirty="0"/>
              <a:t>를 일치 시켜야 한다</a:t>
            </a:r>
            <a:r>
              <a:rPr lang="en-US" altLang="ko-KR" sz="1600" dirty="0"/>
              <a:t>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Baud Rate</a:t>
            </a:r>
            <a:r>
              <a:rPr lang="ko-KR" altLang="en-US" sz="1600" dirty="0"/>
              <a:t>란 초당 얼마나 많은 심볼</a:t>
            </a:r>
            <a:r>
              <a:rPr lang="en-US" altLang="ko-KR" sz="1600" dirty="0"/>
              <a:t>(</a:t>
            </a:r>
            <a:r>
              <a:rPr lang="ko-KR" altLang="en-US" sz="1600" dirty="0"/>
              <a:t>의미 있는 데이터 묶음</a:t>
            </a:r>
            <a:r>
              <a:rPr lang="en-US" altLang="ko-KR" sz="1600" dirty="0"/>
              <a:t>)</a:t>
            </a:r>
            <a:r>
              <a:rPr lang="ko-KR" altLang="en-US" sz="1600" dirty="0"/>
              <a:t>을 전송할 수 있는가</a:t>
            </a: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267D59-500E-4FE8-B5AD-6ADC18AF3B29}"/>
              </a:ext>
            </a:extLst>
          </p:cNvPr>
          <p:cNvSpPr txBox="1"/>
          <p:nvPr/>
        </p:nvSpPr>
        <p:spPr>
          <a:xfrm>
            <a:off x="260792" y="1006659"/>
            <a:ext cx="56557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Universal Asynchronous Receiver/Transmitter (UART)</a:t>
            </a:r>
            <a:endParaRPr lang="ko-KR" altLang="en-US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2D611D3D-118B-4245-A2C2-7D277C44B098}"/>
              </a:ext>
            </a:extLst>
          </p:cNvPr>
          <p:cNvGrpSpPr/>
          <p:nvPr/>
        </p:nvGrpSpPr>
        <p:grpSpPr>
          <a:xfrm>
            <a:off x="285180" y="1644605"/>
            <a:ext cx="8802937" cy="2162175"/>
            <a:chOff x="285180" y="1644605"/>
            <a:chExt cx="8802937" cy="2162175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9BD08121-0C36-42FD-BBB5-CD30406A27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00192" y="1918452"/>
              <a:ext cx="2787925" cy="1510548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3CA3AA13-AF13-4D79-813D-36AED6B82E2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5180" y="1644605"/>
              <a:ext cx="5876925" cy="21621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782767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BE3FFA-E3EA-4343-B665-01CCF5F19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400" dirty="0">
                <a:latin typeface="+mn-lt"/>
              </a:rPr>
              <a:t>시리얼 통신</a:t>
            </a:r>
            <a:endParaRPr lang="ko-KR" altLang="en-US" sz="24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F839A1A-870A-482F-818D-EA4177CAAE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305D3-443B-458F-882B-7EE998C13F3B}" type="slidenum">
              <a:rPr lang="ko-KR" altLang="en-US" smtClean="0"/>
              <a:pPr/>
              <a:t>19</a:t>
            </a:fld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B03497-A6E6-4549-88FE-0D6A1A9F7752}"/>
              </a:ext>
            </a:extLst>
          </p:cNvPr>
          <p:cNvSpPr txBox="1"/>
          <p:nvPr/>
        </p:nvSpPr>
        <p:spPr>
          <a:xfrm>
            <a:off x="179512" y="3700966"/>
            <a:ext cx="8352928" cy="18913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Start bit : </a:t>
            </a:r>
            <a:r>
              <a:rPr lang="ko-KR" altLang="en-US" sz="1600" dirty="0"/>
              <a:t>통신의 시작을 의미하며 </a:t>
            </a:r>
            <a:r>
              <a:rPr lang="en-US" altLang="ko-KR" sz="1600" dirty="0"/>
              <a:t>1bit </a:t>
            </a:r>
            <a:r>
              <a:rPr lang="ko-KR" altLang="en-US" sz="1600" dirty="0"/>
              <a:t>길이 만큼 유지</a:t>
            </a:r>
            <a:r>
              <a:rPr lang="en-US" altLang="ko-KR" sz="1600" dirty="0"/>
              <a:t>. “</a:t>
            </a:r>
            <a:r>
              <a:rPr lang="ko-KR" altLang="en-US" sz="1600" dirty="0"/>
              <a:t>이제부터 정해진 약속에 따라 통신을 시작한다</a:t>
            </a:r>
            <a:r>
              <a:rPr lang="en-US" altLang="ko-KR" sz="1600" dirty="0"/>
              <a:t>＂</a:t>
            </a:r>
            <a:r>
              <a:rPr lang="ko-KR" altLang="en-US" sz="1600" dirty="0"/>
              <a:t>라는 의미</a:t>
            </a: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Data bit : 8~9 bit</a:t>
            </a:r>
            <a:r>
              <a:rPr lang="ko-KR" altLang="en-US" sz="1600" dirty="0"/>
              <a:t>의 데이터를 전송</a:t>
            </a:r>
            <a:r>
              <a:rPr lang="en-US" altLang="ko-KR" sz="1600" dirty="0"/>
              <a:t>. Bit</a:t>
            </a:r>
            <a:r>
              <a:rPr lang="ko-KR" altLang="en-US" sz="1600" dirty="0"/>
              <a:t>의 개수는 레지스터 설정에 따라 다름</a:t>
            </a: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Parity bit : </a:t>
            </a:r>
            <a:r>
              <a:rPr lang="ko-KR" altLang="en-US" sz="1600" dirty="0"/>
              <a:t>에러 검사를 위한 값</a:t>
            </a:r>
            <a:r>
              <a:rPr lang="en-US" altLang="ko-KR" sz="1600" dirty="0"/>
              <a:t>. </a:t>
            </a:r>
            <a:r>
              <a:rPr lang="ko-KR" altLang="en-US" sz="1600" dirty="0"/>
              <a:t>수신 측에서 이 </a:t>
            </a:r>
            <a:r>
              <a:rPr lang="en-US" altLang="ko-KR" sz="1600" dirty="0"/>
              <a:t>bit</a:t>
            </a:r>
            <a:r>
              <a:rPr lang="ko-KR" altLang="en-US" sz="1600" dirty="0"/>
              <a:t>를 이용해 에러 검사</a:t>
            </a: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Stop bit : </a:t>
            </a:r>
            <a:r>
              <a:rPr lang="ko-KR" altLang="en-US" sz="1600" dirty="0"/>
              <a:t>통신의 종료를 알림</a:t>
            </a:r>
            <a:r>
              <a:rPr lang="en-US" altLang="ko-KR" sz="1600" dirty="0"/>
              <a:t>. </a:t>
            </a:r>
            <a:r>
              <a:rPr lang="ko-KR" altLang="en-US" sz="1600" dirty="0"/>
              <a:t>레지스터에 따라 </a:t>
            </a:r>
            <a:r>
              <a:rPr lang="en-US" altLang="ko-KR" sz="1600" dirty="0"/>
              <a:t>1, 1.5, 2bit</a:t>
            </a:r>
            <a:r>
              <a:rPr lang="ko-KR" altLang="en-US" sz="1600" dirty="0"/>
              <a:t>로 설정</a:t>
            </a:r>
            <a:endParaRPr lang="en-US" altLang="ko-KR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267D59-500E-4FE8-B5AD-6ADC18AF3B29}"/>
              </a:ext>
            </a:extLst>
          </p:cNvPr>
          <p:cNvSpPr txBox="1"/>
          <p:nvPr/>
        </p:nvSpPr>
        <p:spPr>
          <a:xfrm>
            <a:off x="260792" y="1006659"/>
            <a:ext cx="4865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Universal Asynchronous Receiver/Transmitter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2D7B1CF-B917-42F0-B419-410028285B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2052178"/>
            <a:ext cx="6912768" cy="1281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1299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5BA8F5D5-6D5C-4CA8-9DB2-789E79D2387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6</a:t>
            </a:r>
            <a:r>
              <a:rPr lang="ko-KR" altLang="en-US" dirty="0"/>
              <a:t>주차 예비 발표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8B8171E-6D1E-488D-846A-4B7FB94EB1F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311219C-DF76-49CB-8025-F21794FE8DDB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C3710BEF-9986-4ED6-8709-A699EEAB593B}" type="slidenum">
              <a:rPr lang="ko-KR" altLang="en-US" smtClean="0"/>
              <a:pPr/>
              <a:t>2</a:t>
            </a:fld>
            <a:endParaRPr lang="ko-KR" altLang="en-US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4F2CEC72-5C95-7DF6-5E75-331758394A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0107160"/>
              </p:ext>
            </p:extLst>
          </p:nvPr>
        </p:nvGraphicFramePr>
        <p:xfrm>
          <a:off x="297897" y="4581128"/>
          <a:ext cx="4320000" cy="1301749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160000">
                  <a:extLst>
                    <a:ext uri="{9D8B030D-6E8A-4147-A177-3AD203B41FA5}">
                      <a16:colId xmlns:a16="http://schemas.microsoft.com/office/drawing/2014/main" val="1338617925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116758054"/>
                    </a:ext>
                  </a:extLst>
                </a:gridCol>
              </a:tblGrid>
              <a:tr h="3701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10</a:t>
                      </a:r>
                      <a:r>
                        <a:rPr lang="ko-KR" altLang="en-US" dirty="0"/>
                        <a:t>월 </a:t>
                      </a:r>
                      <a:r>
                        <a:rPr lang="en-US" altLang="ko-KR" dirty="0"/>
                        <a:t>5</a:t>
                      </a:r>
                      <a:r>
                        <a:rPr lang="ko-KR" altLang="en-US" dirty="0"/>
                        <a:t>일 </a:t>
                      </a:r>
                      <a:r>
                        <a:rPr lang="en-US" altLang="ko-KR" dirty="0"/>
                        <a:t>(6</a:t>
                      </a:r>
                      <a:r>
                        <a:rPr lang="ko-KR" altLang="en-US" dirty="0"/>
                        <a:t>주차</a:t>
                      </a:r>
                      <a:r>
                        <a:rPr lang="en-US" altLang="ko-KR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10</a:t>
                      </a:r>
                      <a:r>
                        <a:rPr lang="ko-KR" altLang="en-US" dirty="0"/>
                        <a:t>월 </a:t>
                      </a:r>
                      <a:r>
                        <a:rPr lang="en-US" altLang="ko-KR" dirty="0"/>
                        <a:t>12</a:t>
                      </a:r>
                      <a:r>
                        <a:rPr lang="ko-KR" altLang="en-US" dirty="0"/>
                        <a:t>일 </a:t>
                      </a:r>
                      <a:r>
                        <a:rPr lang="en-US" altLang="ko-KR" dirty="0"/>
                        <a:t>(7</a:t>
                      </a:r>
                      <a:r>
                        <a:rPr lang="ko-KR" altLang="en-US" dirty="0"/>
                        <a:t>주차</a:t>
                      </a:r>
                      <a:r>
                        <a:rPr lang="en-US" altLang="ko-KR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6014167"/>
                  </a:ext>
                </a:extLst>
              </a:tr>
              <a:tr h="9316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r>
                        <a:rPr lang="ko-KR" altLang="en-US" dirty="0"/>
                        <a:t>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조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en-US" altLang="ko-KR" dirty="0"/>
                        <a:t>10</a:t>
                      </a:r>
                      <a:r>
                        <a:rPr lang="ko-KR" altLang="en-US" dirty="0"/>
                        <a:t>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6389666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47CA95E8-1255-5784-7B46-FA1C694557F9}"/>
              </a:ext>
            </a:extLst>
          </p:cNvPr>
          <p:cNvSpPr txBox="1"/>
          <p:nvPr/>
        </p:nvSpPr>
        <p:spPr>
          <a:xfrm>
            <a:off x="272555" y="908720"/>
            <a:ext cx="8547917" cy="8697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/>
              <a:t>예비 발표 자료 제출</a:t>
            </a:r>
            <a:endParaRPr lang="en-US" altLang="ko-KR" b="1" dirty="0"/>
          </a:p>
          <a:p>
            <a:pPr lvl="1">
              <a:lnSpc>
                <a:spcPct val="150000"/>
              </a:lnSpc>
            </a:pPr>
            <a:r>
              <a:rPr lang="ko-KR" altLang="en-US" b="1" dirty="0"/>
              <a:t>발표 자료 수요일 </a:t>
            </a:r>
            <a:r>
              <a:rPr lang="en-US" altLang="ko-KR" b="1" dirty="0"/>
              <a:t>13:00 </a:t>
            </a:r>
            <a:r>
              <a:rPr lang="ko-KR" altLang="en-US" b="1" dirty="0"/>
              <a:t>까지 조교 메일로 </a:t>
            </a:r>
            <a:r>
              <a:rPr lang="en-US" altLang="ko-KR" b="1" dirty="0"/>
              <a:t>PDF </a:t>
            </a:r>
            <a:r>
              <a:rPr lang="ko-KR" altLang="en-US" b="1" dirty="0"/>
              <a:t>및 영상 제출 </a:t>
            </a:r>
            <a:r>
              <a:rPr lang="en-US" altLang="ko-KR" b="1" dirty="0"/>
              <a:t>(</a:t>
            </a:r>
            <a:r>
              <a:rPr lang="ko-KR" altLang="en-US" b="1" dirty="0"/>
              <a:t>늦으면 감점</a:t>
            </a:r>
            <a:r>
              <a:rPr lang="en-US" altLang="ko-KR" b="1" dirty="0"/>
              <a:t>)</a:t>
            </a:r>
          </a:p>
        </p:txBody>
      </p:sp>
      <p:sp>
        <p:nvSpPr>
          <p:cNvPr id="6" name="제목 4">
            <a:extLst>
              <a:ext uri="{FF2B5EF4-FFF2-40B4-BE49-F238E27FC236}">
                <a16:creationId xmlns:a16="http://schemas.microsoft.com/office/drawing/2014/main" id="{B244F939-0EF6-32B0-162A-2E233F7CF338}"/>
              </a:ext>
            </a:extLst>
          </p:cNvPr>
          <p:cNvSpPr txBox="1">
            <a:spLocks/>
          </p:cNvSpPr>
          <p:nvPr/>
        </p:nvSpPr>
        <p:spPr>
          <a:xfrm>
            <a:off x="272555" y="2191300"/>
            <a:ext cx="7755829" cy="2039020"/>
          </a:xfrm>
          <a:prstGeom prst="rect">
            <a:avLst/>
          </a:prstGeom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  <a:contourClr>
                <a:schemeClr val="bg1"/>
              </a:contourClr>
            </a:sp3d>
          </a:bodyPr>
          <a:lstStyle>
            <a:defPPr>
              <a:defRPr lang="ko-KR"/>
            </a:defPPr>
            <a:lvl1pPr marL="285750" indent="-285750" defTabSz="957943" latinLnBrk="0">
              <a:spcBef>
                <a:spcPts val="1500"/>
              </a:spcBef>
              <a:buFont typeface="Arial" panose="020B0604020202020204" pitchFamily="34" charset="0"/>
              <a:buChar char="•"/>
              <a:defRPr sz="2000">
                <a:latin typeface="Rix정고딕 M" panose="02020603020101020101" pitchFamily="18" charset="-127"/>
                <a:ea typeface="Rix정고딕 M" panose="02020603020101020101" pitchFamily="18" charset="-127"/>
              </a:defRPr>
            </a:lvl1pPr>
            <a:lvl2pPr marL="714375" lvl="1" indent="-342900" defTabSz="957943" latinLnBrk="0">
              <a:spcBef>
                <a:spcPts val="500"/>
              </a:spcBef>
              <a:buFont typeface="Wingdings" panose="05000000000000000000" pitchFamily="2" charset="2"/>
              <a:buChar char="ü"/>
              <a:defRPr sz="1600">
                <a:latin typeface="Rix정고딕 M" panose="02020603020101020101" pitchFamily="18" charset="-127"/>
                <a:ea typeface="Rix정고딕 M" panose="02020603020101020101" pitchFamily="18" charset="-127"/>
              </a:defRPr>
            </a:lvl2pPr>
          </a:lstStyle>
          <a:p>
            <a:pPr>
              <a:buFontTx/>
              <a:buChar char="-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Polling vs Interrupt</a:t>
            </a:r>
            <a:b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H/W vs S/W Interrupt</a:t>
            </a:r>
            <a:b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EXTI</a:t>
            </a:r>
            <a:b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NVIC</a:t>
            </a:r>
            <a:b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실험에 도움될 만한 것들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buFontTx/>
              <a:buChar char="-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 31 ~ 37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참고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648195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BE3FFA-E3EA-4343-B665-01CCF5F19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400" dirty="0">
                <a:latin typeface="+mn-lt"/>
              </a:rPr>
              <a:t>시리얼 통신</a:t>
            </a:r>
            <a:endParaRPr lang="ko-KR" altLang="en-US" sz="24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F839A1A-870A-482F-818D-EA4177CAAE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305D3-443B-458F-882B-7EE998C13F3B}" type="slidenum">
              <a:rPr lang="ko-KR" altLang="en-US" smtClean="0"/>
              <a:pPr/>
              <a:t>20</a:t>
            </a:fld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B03497-A6E6-4549-88FE-0D6A1A9F7752}"/>
              </a:ext>
            </a:extLst>
          </p:cNvPr>
          <p:cNvSpPr txBox="1"/>
          <p:nvPr/>
        </p:nvSpPr>
        <p:spPr>
          <a:xfrm>
            <a:off x="179512" y="3700966"/>
            <a:ext cx="8352928" cy="22606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50000"/>
              </a:lnSpc>
            </a:pPr>
            <a:r>
              <a:rPr lang="ko-KR" altLang="en-US" sz="1600" b="1" dirty="0"/>
              <a:t>패리티 비트</a:t>
            </a:r>
            <a:endParaRPr lang="en-US" altLang="ko-KR" sz="1600" b="1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데이터 송수신 시 오류로 인해 </a:t>
            </a:r>
            <a:r>
              <a:rPr lang="en-US" altLang="ko-KR" sz="1600" dirty="0"/>
              <a:t>bit</a:t>
            </a:r>
            <a:r>
              <a:rPr lang="ko-KR" altLang="en-US" sz="1600" dirty="0"/>
              <a:t>가 </a:t>
            </a:r>
            <a:r>
              <a:rPr lang="en-US" altLang="ko-KR" sz="1600" dirty="0"/>
              <a:t>1 -&gt; 0 </a:t>
            </a:r>
            <a:r>
              <a:rPr lang="ko-KR" altLang="en-US" sz="1600" dirty="0"/>
              <a:t>또는 </a:t>
            </a:r>
            <a:r>
              <a:rPr lang="en-US" altLang="ko-KR" sz="1600" dirty="0"/>
              <a:t>0 -&gt; 1</a:t>
            </a:r>
            <a:r>
              <a:rPr lang="ko-KR" altLang="en-US" sz="1600" dirty="0"/>
              <a:t>로 바뀌었을 때 확인할 수 있는 보호장치</a:t>
            </a: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에러 발생 여부는 확인 가능하나</a:t>
            </a:r>
            <a:r>
              <a:rPr lang="en-US" altLang="ko-KR" sz="1600" dirty="0"/>
              <a:t>, </a:t>
            </a:r>
            <a:r>
              <a:rPr lang="ko-KR" altLang="en-US" sz="1600" dirty="0"/>
              <a:t>오류 수정은 불가</a:t>
            </a: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수신 측에서 에러 발생 여부 확인 후</a:t>
            </a:r>
            <a:r>
              <a:rPr lang="en-US" altLang="ko-KR" sz="1600" dirty="0"/>
              <a:t>, </a:t>
            </a:r>
            <a:r>
              <a:rPr lang="ko-KR" altLang="en-US" sz="1600" dirty="0"/>
              <a:t>데이터 </a:t>
            </a:r>
            <a:r>
              <a:rPr lang="ko-KR" altLang="en-US" sz="1600" dirty="0" err="1"/>
              <a:t>재요청</a:t>
            </a:r>
            <a:r>
              <a:rPr lang="ko-KR" altLang="en-US" sz="1600" dirty="0"/>
              <a:t> 가능</a:t>
            </a:r>
            <a:endParaRPr lang="en-US" altLang="ko-KR" sz="1600" dirty="0"/>
          </a:p>
          <a:p>
            <a:pPr lvl="1">
              <a:lnSpc>
                <a:spcPct val="150000"/>
              </a:lnSpc>
            </a:pPr>
            <a:endParaRPr lang="en-US" altLang="ko-KR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267D59-500E-4FE8-B5AD-6ADC18AF3B29}"/>
              </a:ext>
            </a:extLst>
          </p:cNvPr>
          <p:cNvSpPr txBox="1"/>
          <p:nvPr/>
        </p:nvSpPr>
        <p:spPr>
          <a:xfrm>
            <a:off x="260792" y="1006659"/>
            <a:ext cx="4865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Universal Asynchronous Receiver/Transmitter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1A5C681-3AC2-4DAE-9238-0E84973D15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9133" y="1715899"/>
            <a:ext cx="6113686" cy="1432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8291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BE3FFA-E3EA-4343-B665-01CCF5F19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400" dirty="0">
                <a:latin typeface="+mn-lt"/>
              </a:rPr>
              <a:t>시리얼 통신</a:t>
            </a:r>
            <a:endParaRPr lang="ko-KR" altLang="en-US" sz="24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F839A1A-870A-482F-818D-EA4177CAAE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305D3-443B-458F-882B-7EE998C13F3B}" type="slidenum">
              <a:rPr lang="ko-KR" altLang="en-US" smtClean="0"/>
              <a:pPr/>
              <a:t>21</a:t>
            </a:fld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B03497-A6E6-4549-88FE-0D6A1A9F7752}"/>
              </a:ext>
            </a:extLst>
          </p:cNvPr>
          <p:cNvSpPr txBox="1"/>
          <p:nvPr/>
        </p:nvSpPr>
        <p:spPr>
          <a:xfrm>
            <a:off x="179512" y="3700966"/>
            <a:ext cx="8352928" cy="15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50000"/>
              </a:lnSpc>
            </a:pPr>
            <a:r>
              <a:rPr lang="en-US" altLang="ko-KR" sz="1600" dirty="0"/>
              <a:t>Even parity, Odd Parity</a:t>
            </a:r>
            <a:r>
              <a:rPr lang="ko-KR" altLang="en-US" sz="1600" dirty="0"/>
              <a:t> 설정에 따라</a:t>
            </a:r>
            <a:r>
              <a:rPr lang="en-US" altLang="ko-KR" sz="1600" dirty="0"/>
              <a:t>, Parity bit</a:t>
            </a:r>
            <a:r>
              <a:rPr lang="ko-KR" altLang="en-US" sz="1600" dirty="0"/>
              <a:t>의 값이 다름</a:t>
            </a: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Even Parity : (</a:t>
            </a:r>
            <a:r>
              <a:rPr lang="ko-KR" altLang="en-US" sz="1600" dirty="0"/>
              <a:t>전송하고자 하는 데이터 </a:t>
            </a:r>
            <a:r>
              <a:rPr lang="en-US" altLang="ko-KR" sz="1600" dirty="0"/>
              <a:t>+ parity bit) </a:t>
            </a:r>
            <a:r>
              <a:rPr lang="ko-KR" altLang="en-US" sz="1600" dirty="0"/>
              <a:t>중 </a:t>
            </a:r>
            <a:r>
              <a:rPr lang="en-US" altLang="ko-KR" sz="1600" dirty="0"/>
              <a:t>1</a:t>
            </a:r>
            <a:r>
              <a:rPr lang="ko-KR" altLang="en-US" sz="1600" dirty="0"/>
              <a:t>인 </a:t>
            </a:r>
            <a:r>
              <a:rPr lang="en-US" altLang="ko-KR" sz="1600" dirty="0"/>
              <a:t>bit</a:t>
            </a:r>
            <a:r>
              <a:rPr lang="ko-KR" altLang="en-US" sz="1600" dirty="0"/>
              <a:t>의 개수가 짝수</a:t>
            </a: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Odd</a:t>
            </a:r>
            <a:r>
              <a:rPr lang="ko-KR" altLang="en-US" sz="1600" dirty="0"/>
              <a:t> </a:t>
            </a:r>
            <a:r>
              <a:rPr lang="en-US" altLang="ko-KR" sz="1600" dirty="0"/>
              <a:t>Parity</a:t>
            </a:r>
            <a:r>
              <a:rPr lang="ko-KR" altLang="en-US" sz="1600" dirty="0"/>
              <a:t> </a:t>
            </a:r>
            <a:r>
              <a:rPr lang="en-US" altLang="ko-KR" sz="1600" dirty="0"/>
              <a:t>:</a:t>
            </a:r>
            <a:r>
              <a:rPr lang="ko-KR" altLang="en-US" sz="1600" dirty="0"/>
              <a:t> </a:t>
            </a:r>
            <a:r>
              <a:rPr lang="en-US" altLang="ko-KR" sz="1600" dirty="0"/>
              <a:t>(</a:t>
            </a:r>
            <a:r>
              <a:rPr lang="ko-KR" altLang="en-US" sz="1600" dirty="0"/>
              <a:t>전송하고자 하는 데이터 </a:t>
            </a:r>
            <a:r>
              <a:rPr lang="en-US" altLang="ko-KR" sz="1600" dirty="0"/>
              <a:t>+ parity bit) </a:t>
            </a:r>
            <a:r>
              <a:rPr lang="ko-KR" altLang="en-US" sz="1600" dirty="0"/>
              <a:t>중 </a:t>
            </a:r>
            <a:r>
              <a:rPr lang="en-US" altLang="ko-KR" sz="1600" dirty="0"/>
              <a:t>1</a:t>
            </a:r>
            <a:r>
              <a:rPr lang="ko-KR" altLang="en-US" sz="1600" dirty="0"/>
              <a:t>인 </a:t>
            </a:r>
            <a:r>
              <a:rPr lang="en-US" altLang="ko-KR" sz="1600" dirty="0"/>
              <a:t>bit</a:t>
            </a:r>
            <a:r>
              <a:rPr lang="ko-KR" altLang="en-US" sz="1600" dirty="0"/>
              <a:t>의 개수가 홀수</a:t>
            </a: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Even, Odd </a:t>
            </a:r>
            <a:r>
              <a:rPr lang="ko-KR" altLang="en-US" sz="1600" dirty="0"/>
              <a:t>설정은 송수신 측이 미리 동기화되어 있어야 함</a:t>
            </a:r>
            <a:r>
              <a:rPr lang="en-US" altLang="ko-KR" sz="1600" dirty="0"/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267D59-500E-4FE8-B5AD-6ADC18AF3B29}"/>
              </a:ext>
            </a:extLst>
          </p:cNvPr>
          <p:cNvSpPr txBox="1"/>
          <p:nvPr/>
        </p:nvSpPr>
        <p:spPr>
          <a:xfrm>
            <a:off x="260792" y="1006659"/>
            <a:ext cx="4865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Universal Asynchronous Receiver/Transmitter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6FF72D0-27FC-4D54-8E75-1590C7C0FA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712" y="1622335"/>
            <a:ext cx="4752528" cy="177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5259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0C0123-9091-4EA3-BF76-97A541474D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>
                <a:latin typeface="+mj-ea"/>
              </a:rPr>
              <a:t>System Clock Generate</a:t>
            </a:r>
            <a:endParaRPr lang="ko-KR" altLang="en-US" sz="2400" dirty="0">
              <a:latin typeface="+mj-ea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D114BE0-DB6C-41D9-8381-EE66CD087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305D3-443B-458F-882B-7EE998C13F3B}" type="slidenum">
              <a:rPr lang="ko-KR" altLang="en-US" smtClean="0"/>
              <a:pPr/>
              <a:t>22</a:t>
            </a:fld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29D07E-D893-4118-9FEA-6F9D63AF3982}"/>
              </a:ext>
            </a:extLst>
          </p:cNvPr>
          <p:cNvSpPr txBox="1"/>
          <p:nvPr/>
        </p:nvSpPr>
        <p:spPr>
          <a:xfrm>
            <a:off x="4397151" y="908720"/>
            <a:ext cx="474420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TODO </a:t>
            </a:r>
            <a:r>
              <a:rPr lang="ko-KR" altLang="en-US" b="1" dirty="0"/>
              <a:t>부분</a:t>
            </a:r>
            <a:endParaRPr lang="en-US" altLang="ko-KR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b="1" dirty="0"/>
              <a:t>reference </a:t>
            </a:r>
            <a:r>
              <a:rPr lang="ko-KR" altLang="en-US" b="1" dirty="0"/>
              <a:t>및 </a:t>
            </a:r>
            <a:r>
              <a:rPr lang="en-US" altLang="ko-KR" b="1" dirty="0"/>
              <a:t>datasheet </a:t>
            </a:r>
            <a:r>
              <a:rPr lang="ko-KR" altLang="en-US" b="1" dirty="0"/>
              <a:t>참고하여 코드 채워 넣기 </a:t>
            </a:r>
            <a:endParaRPr lang="en-US" altLang="ko-KR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b="1" dirty="0"/>
              <a:t>주소 및 대입 값 정의된 이름으로 입력하기</a:t>
            </a:r>
            <a:endParaRPr lang="en-US" altLang="ko-KR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6CF0631-82CA-402A-8FEF-A3FD696DA7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470" y="908720"/>
            <a:ext cx="3932615" cy="465585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54040A7-F9DF-46B9-8B53-B8A9118B31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9629" y="4015681"/>
            <a:ext cx="4261440" cy="252028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BF4A991-F5B8-49E1-B6B3-621449174D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0594" y="2636912"/>
            <a:ext cx="4032846" cy="4125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6728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BE3FFA-E3EA-4343-B665-01CCF5F19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50000"/>
              </a:lnSpc>
            </a:pPr>
            <a:r>
              <a:rPr lang="en-US" altLang="ko-KR" sz="2400" dirty="0">
                <a:latin typeface="+mn-lt"/>
              </a:rPr>
              <a:t>GPIO</a:t>
            </a:r>
            <a:r>
              <a:rPr lang="ko-KR" altLang="en-US" sz="2400" dirty="0">
                <a:latin typeface="+mn-lt"/>
              </a:rPr>
              <a:t> 설정</a:t>
            </a:r>
            <a:endParaRPr lang="en-US" altLang="ko-KR" sz="2400" dirty="0">
              <a:latin typeface="+mn-lt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F839A1A-870A-482F-818D-EA4177CAAE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305D3-443B-458F-882B-7EE998C13F3B}" type="slidenum">
              <a:rPr lang="ko-KR" altLang="en-US" smtClean="0"/>
              <a:pPr/>
              <a:t>23</a:t>
            </a:fld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A854F38-51A3-4B3A-8C24-F7848862B0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836712"/>
            <a:ext cx="8175543" cy="144016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ECB0EAB-1105-4A9E-A855-F09316AB07EE}"/>
              </a:ext>
            </a:extLst>
          </p:cNvPr>
          <p:cNvSpPr txBox="1"/>
          <p:nvPr/>
        </p:nvSpPr>
        <p:spPr>
          <a:xfrm>
            <a:off x="3851920" y="2307428"/>
            <a:ext cx="4807851" cy="4193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MCO </a:t>
            </a:r>
            <a:r>
              <a:rPr lang="ko-KR" altLang="en-US" dirty="0"/>
              <a:t>및 </a:t>
            </a:r>
            <a:r>
              <a:rPr lang="en-US" altLang="ko-KR" dirty="0"/>
              <a:t>UART </a:t>
            </a:r>
            <a:r>
              <a:rPr lang="ko-KR" altLang="en-US" dirty="0"/>
              <a:t>사용을 위한 </a:t>
            </a:r>
            <a:r>
              <a:rPr lang="en-US" altLang="ko-KR" dirty="0"/>
              <a:t>PORT/PIN </a:t>
            </a:r>
            <a:r>
              <a:rPr lang="ko-KR" altLang="en-US" dirty="0"/>
              <a:t>의 </a:t>
            </a:r>
            <a:r>
              <a:rPr lang="en-US" altLang="ko-KR" dirty="0"/>
              <a:t>GPIO </a:t>
            </a:r>
            <a:r>
              <a:rPr lang="ko-KR" altLang="en-US" dirty="0"/>
              <a:t>설정이 필요함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Datasheet</a:t>
            </a:r>
            <a:r>
              <a:rPr lang="ko-KR" altLang="en-US" dirty="0"/>
              <a:t>의 </a:t>
            </a:r>
            <a:r>
              <a:rPr lang="en-US" altLang="ko-KR" dirty="0"/>
              <a:t>Table 5. Pin definitions (p27~32) </a:t>
            </a:r>
            <a:r>
              <a:rPr lang="ko-KR" altLang="en-US" dirty="0"/>
              <a:t>참고</a:t>
            </a:r>
            <a:endParaRPr lang="en-US" altLang="ko-KR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MCO </a:t>
            </a:r>
            <a:r>
              <a:rPr lang="ko-KR" altLang="en-US" dirty="0"/>
              <a:t>및 </a:t>
            </a:r>
            <a:r>
              <a:rPr lang="en-US" altLang="ko-KR" dirty="0"/>
              <a:t>UART TX: Alternate function output Push-pull </a:t>
            </a:r>
            <a:r>
              <a:rPr lang="ko-KR" altLang="en-US" dirty="0"/>
              <a:t>으로 설정</a:t>
            </a:r>
            <a:endParaRPr lang="en-US" altLang="ko-KR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UART RX: Input with pull-up / pull-down </a:t>
            </a:r>
            <a:r>
              <a:rPr lang="ko-KR" altLang="en-US" dirty="0"/>
              <a:t>으로 설정</a:t>
            </a:r>
            <a:endParaRPr lang="en-US" altLang="ko-KR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91C94F0-235B-4665-9BE1-393CEB93E0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792" y="2372404"/>
            <a:ext cx="3340794" cy="4417449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3018B2F1-042E-4674-9B7B-AD76824DC3AB}"/>
              </a:ext>
            </a:extLst>
          </p:cNvPr>
          <p:cNvSpPr/>
          <p:nvPr/>
        </p:nvSpPr>
        <p:spPr>
          <a:xfrm>
            <a:off x="745949" y="5159670"/>
            <a:ext cx="2093503" cy="6058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70418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BE3FFA-E3EA-4343-B665-01CCF5F19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>
                <a:latin typeface="+mn-lt"/>
              </a:rPr>
              <a:t>Baud rate Example</a:t>
            </a:r>
            <a:endParaRPr lang="ko-KR" altLang="en-US" sz="2400" dirty="0">
              <a:latin typeface="+mn-lt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F839A1A-870A-482F-818D-EA4177CAAE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305D3-443B-458F-882B-7EE998C13F3B}" type="slidenum">
              <a:rPr lang="ko-KR" altLang="en-US" smtClean="0"/>
              <a:pPr/>
              <a:t>24</a:t>
            </a:fld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7C04082-BFF4-4FBD-919B-D7F82E87D9A8}"/>
              </a:ext>
            </a:extLst>
          </p:cNvPr>
          <p:cNvSpPr/>
          <p:nvPr/>
        </p:nvSpPr>
        <p:spPr>
          <a:xfrm>
            <a:off x="260792" y="1762417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altLang="ko-KR" b="1" dirty="0"/>
          </a:p>
          <a:p>
            <a:r>
              <a:rPr lang="en-US" altLang="ko-KR" b="1" dirty="0"/>
              <a:t>Baud rate </a:t>
            </a:r>
            <a:r>
              <a:rPr lang="ko-KR" altLang="en-US" b="1" dirty="0"/>
              <a:t>계산 예제</a:t>
            </a:r>
            <a:endParaRPr lang="en-US" altLang="ko-KR" b="1" dirty="0"/>
          </a:p>
          <a:p>
            <a:r>
              <a:rPr lang="en-US" altLang="ko-KR" b="1" dirty="0" err="1"/>
              <a:t>ReferenceManual</a:t>
            </a:r>
            <a:r>
              <a:rPr lang="en-US" altLang="ko-KR" b="1" dirty="0"/>
              <a:t> </a:t>
            </a:r>
            <a:r>
              <a:rPr lang="ko-KR" altLang="en-US" b="1" dirty="0"/>
              <a:t>에 있음</a:t>
            </a:r>
            <a:endParaRPr lang="en-US" altLang="ko-KR" b="1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977ACA21-EC0E-479F-89C1-32DC50C005CE}"/>
              </a:ext>
            </a:extLst>
          </p:cNvPr>
          <p:cNvGrpSpPr/>
          <p:nvPr/>
        </p:nvGrpSpPr>
        <p:grpSpPr>
          <a:xfrm>
            <a:off x="209183" y="3639939"/>
            <a:ext cx="4057240" cy="2736304"/>
            <a:chOff x="179512" y="2512955"/>
            <a:chExt cx="4057240" cy="2736304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120227E4-8151-49F2-9E1A-4D1A7566A8E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9512" y="2512955"/>
              <a:ext cx="4057240" cy="2736304"/>
            </a:xfrm>
            <a:prstGeom prst="rect">
              <a:avLst/>
            </a:prstGeom>
          </p:spPr>
        </p:pic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3A2D9787-1577-484B-A632-B489F3F0B48A}"/>
                </a:ext>
              </a:extLst>
            </p:cNvPr>
            <p:cNvSpPr/>
            <p:nvPr/>
          </p:nvSpPr>
          <p:spPr>
            <a:xfrm>
              <a:off x="611560" y="2996952"/>
              <a:ext cx="3456384" cy="57606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56E243C0-627D-4691-A849-C60E162864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7864" y="618491"/>
            <a:ext cx="4827305" cy="2359565"/>
          </a:xfrm>
          <a:prstGeom prst="rect">
            <a:avLst/>
          </a:prstGeom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961A8B74-C961-4990-B28C-348844414189}"/>
              </a:ext>
            </a:extLst>
          </p:cNvPr>
          <p:cNvGrpSpPr/>
          <p:nvPr/>
        </p:nvGrpSpPr>
        <p:grpSpPr>
          <a:xfrm>
            <a:off x="4291476" y="3284984"/>
            <a:ext cx="4827305" cy="3138795"/>
            <a:chOff x="4291476" y="3284984"/>
            <a:chExt cx="4827305" cy="3138795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9D9BD68C-AA4F-454B-82B6-17CBC4F60DDB}"/>
                </a:ext>
              </a:extLst>
            </p:cNvPr>
            <p:cNvGrpSpPr/>
            <p:nvPr/>
          </p:nvGrpSpPr>
          <p:grpSpPr>
            <a:xfrm>
              <a:off x="4291476" y="3284984"/>
              <a:ext cx="4827305" cy="3138795"/>
              <a:chOff x="4291476" y="2306429"/>
              <a:chExt cx="4827305" cy="3138795"/>
            </a:xfrm>
          </p:grpSpPr>
          <p:pic>
            <p:nvPicPr>
              <p:cNvPr id="10" name="그림 9">
                <a:extLst>
                  <a:ext uri="{FF2B5EF4-FFF2-40B4-BE49-F238E27FC236}">
                    <a16:creationId xmlns:a16="http://schemas.microsoft.com/office/drawing/2014/main" id="{42F6A857-04AD-40B4-94EE-18A88E0C91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291476" y="2316990"/>
                <a:ext cx="4827305" cy="3128234"/>
              </a:xfrm>
              <a:prstGeom prst="rect">
                <a:avLst/>
              </a:prstGeom>
            </p:spPr>
          </p:pic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40676D37-82E7-401E-BCF4-E72CF38098C9}"/>
                  </a:ext>
                </a:extLst>
              </p:cNvPr>
              <p:cNvSpPr/>
              <p:nvPr/>
            </p:nvSpPr>
            <p:spPr>
              <a:xfrm>
                <a:off x="4300969" y="2306429"/>
                <a:ext cx="3310322" cy="1525342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324B5E41-0AA7-446A-B7AF-C41528B73045}"/>
                </a:ext>
              </a:extLst>
            </p:cNvPr>
            <p:cNvCxnSpPr>
              <a:cxnSpLocks/>
            </p:cNvCxnSpPr>
            <p:nvPr/>
          </p:nvCxnSpPr>
          <p:spPr>
            <a:xfrm>
              <a:off x="5865762" y="3697982"/>
              <a:ext cx="144016" cy="0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0BD08CAD-BB6C-4E15-A50D-0FB8DFF0A05C}"/>
                </a:ext>
              </a:extLst>
            </p:cNvPr>
            <p:cNvCxnSpPr>
              <a:cxnSpLocks/>
            </p:cNvCxnSpPr>
            <p:nvPr/>
          </p:nvCxnSpPr>
          <p:spPr>
            <a:xfrm>
              <a:off x="6034831" y="3697982"/>
              <a:ext cx="144016" cy="0"/>
            </a:xfrm>
            <a:prstGeom prst="line">
              <a:avLst/>
            </a:prstGeom>
            <a:ln w="285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16B3685A-9067-40E2-B47A-A528648A34C9}"/>
                </a:ext>
              </a:extLst>
            </p:cNvPr>
            <p:cNvCxnSpPr>
              <a:cxnSpLocks/>
            </p:cNvCxnSpPr>
            <p:nvPr/>
          </p:nvCxnSpPr>
          <p:spPr>
            <a:xfrm>
              <a:off x="5596681" y="4123432"/>
              <a:ext cx="144016" cy="0"/>
            </a:xfrm>
            <a:prstGeom prst="line">
              <a:avLst/>
            </a:prstGeom>
            <a:ln w="285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B6D115BD-212D-444E-9723-BD76FF26EF54}"/>
                </a:ext>
              </a:extLst>
            </p:cNvPr>
            <p:cNvCxnSpPr>
              <a:cxnSpLocks/>
            </p:cNvCxnSpPr>
            <p:nvPr/>
          </p:nvCxnSpPr>
          <p:spPr>
            <a:xfrm>
              <a:off x="6611887" y="4539357"/>
              <a:ext cx="144016" cy="0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FA4AE677-588E-4D5D-8ED4-874F9B766B14}"/>
                </a:ext>
              </a:extLst>
            </p:cNvPr>
            <p:cNvSpPr/>
            <p:nvPr/>
          </p:nvSpPr>
          <p:spPr>
            <a:xfrm>
              <a:off x="5508104" y="4539357"/>
              <a:ext cx="432048" cy="270969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3321139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BE3FFA-E3EA-4343-B665-01CCF5F19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50000"/>
              </a:lnSpc>
            </a:pPr>
            <a:r>
              <a:rPr lang="en-US" altLang="ko-KR" sz="2400" dirty="0">
                <a:latin typeface="+mn-lt"/>
              </a:rPr>
              <a:t>Clock</a:t>
            </a:r>
            <a:r>
              <a:rPr lang="ko-KR" altLang="en-US" sz="2400" dirty="0">
                <a:latin typeface="+mn-lt"/>
              </a:rPr>
              <a:t>을 이용한 시리얼 통신</a:t>
            </a:r>
            <a:endParaRPr lang="en-US" altLang="ko-KR" sz="2400" dirty="0">
              <a:latin typeface="+mn-lt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F839A1A-870A-482F-818D-EA4177CAAE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305D3-443B-458F-882B-7EE998C13F3B}" type="slidenum">
              <a:rPr lang="ko-KR" altLang="en-US" smtClean="0"/>
              <a:pPr/>
              <a:t>25</a:t>
            </a:fld>
            <a:endParaRPr lang="ko-KR" altLang="en-US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59D607C7-018E-4932-83E6-15046002A640}"/>
              </a:ext>
            </a:extLst>
          </p:cNvPr>
          <p:cNvGrpSpPr/>
          <p:nvPr/>
        </p:nvGrpSpPr>
        <p:grpSpPr>
          <a:xfrm>
            <a:off x="1730440" y="1196752"/>
            <a:ext cx="5832648" cy="3528392"/>
            <a:chOff x="899592" y="2636912"/>
            <a:chExt cx="6869098" cy="323527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B8E30238-760E-4A02-A1A0-725ACB6669E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99592" y="2636912"/>
              <a:ext cx="6869098" cy="3235275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661D5B2-9D37-4202-9085-0366D5D44526}"/>
                </a:ext>
              </a:extLst>
            </p:cNvPr>
            <p:cNvSpPr txBox="1"/>
            <p:nvPr/>
          </p:nvSpPr>
          <p:spPr>
            <a:xfrm>
              <a:off x="3506049" y="5602451"/>
              <a:ext cx="1656183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/>
                <a:t>Serial Port</a:t>
              </a:r>
              <a:endParaRPr lang="ko-KR" altLang="en-US" sz="1100" dirty="0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B987C22F-F679-4E2A-97BB-302ECB57A24F}"/>
              </a:ext>
            </a:extLst>
          </p:cNvPr>
          <p:cNvSpPr txBox="1"/>
          <p:nvPr/>
        </p:nvSpPr>
        <p:spPr>
          <a:xfrm>
            <a:off x="2195736" y="4869160"/>
            <a:ext cx="45845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해당 </a:t>
            </a:r>
            <a:r>
              <a:rPr lang="en-US" altLang="ko-KR" dirty="0"/>
              <a:t>Serial Port</a:t>
            </a:r>
            <a:r>
              <a:rPr lang="ko-KR" altLang="en-US" dirty="0"/>
              <a:t>를 </a:t>
            </a:r>
            <a:r>
              <a:rPr lang="en-US" altLang="ko-KR" dirty="0"/>
              <a:t>PC</a:t>
            </a:r>
            <a:r>
              <a:rPr lang="ko-KR" altLang="en-US" dirty="0"/>
              <a:t>와 연결해 </a:t>
            </a:r>
            <a:r>
              <a:rPr lang="en-US" altLang="ko-KR" dirty="0"/>
              <a:t>Serial </a:t>
            </a:r>
            <a:r>
              <a:rPr lang="ko-KR" altLang="en-US" dirty="0"/>
              <a:t>통신</a:t>
            </a:r>
          </a:p>
        </p:txBody>
      </p:sp>
    </p:spTree>
    <p:extLst>
      <p:ext uri="{BB962C8B-B14F-4D97-AF65-F5344CB8AC3E}">
        <p14:creationId xmlns:p14="http://schemas.microsoft.com/office/powerpoint/2010/main" val="41570360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0C0123-9091-4EA3-BF76-97A541474D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50000"/>
              </a:lnSpc>
            </a:pPr>
            <a:r>
              <a:rPr lang="en-US" altLang="ko-KR" sz="2400" dirty="0">
                <a:latin typeface="+mn-lt"/>
              </a:rPr>
              <a:t>Clock</a:t>
            </a:r>
            <a:r>
              <a:rPr lang="ko-KR" altLang="en-US" sz="2400" dirty="0">
                <a:latin typeface="+mn-lt"/>
              </a:rPr>
              <a:t>을 이용한 시리얼 통신</a:t>
            </a:r>
            <a:endParaRPr lang="en-US" altLang="ko-KR" sz="2400" dirty="0">
              <a:latin typeface="+mn-lt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D114BE0-DB6C-41D9-8381-EE66CD087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305D3-443B-458F-882B-7EE998C13F3B}" type="slidenum">
              <a:rPr lang="ko-KR" altLang="en-US" smtClean="0"/>
              <a:pPr/>
              <a:t>26</a:t>
            </a:fld>
            <a:endParaRPr lang="ko-KR" altLang="en-US" dirty="0"/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437ADC44-9C5D-42A3-AB73-713F6755DB3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3" t="13602" r="54717" b="77627"/>
          <a:stretch/>
        </p:blipFill>
        <p:spPr>
          <a:xfrm>
            <a:off x="467544" y="908720"/>
            <a:ext cx="3312368" cy="571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1B27185-B059-451F-B247-659633648C03}"/>
              </a:ext>
            </a:extLst>
          </p:cNvPr>
          <p:cNvSpPr txBox="1"/>
          <p:nvPr/>
        </p:nvSpPr>
        <p:spPr>
          <a:xfrm>
            <a:off x="3811198" y="871304"/>
            <a:ext cx="51074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PC</a:t>
            </a:r>
            <a:r>
              <a:rPr lang="ko-KR" altLang="en-US" dirty="0"/>
              <a:t>에서 시리얼 통신을 확인할 때 쓰는 프로그램</a:t>
            </a:r>
            <a:endParaRPr lang="en-US" altLang="ko-KR" dirty="0"/>
          </a:p>
          <a:p>
            <a:r>
              <a:rPr lang="en-US" altLang="ko-KR" dirty="0"/>
              <a:t>PC</a:t>
            </a:r>
            <a:r>
              <a:rPr lang="ko-KR" altLang="en-US" dirty="0"/>
              <a:t>에 없으면 인터넷에서 최신버전 설치하세요</a:t>
            </a:r>
          </a:p>
        </p:txBody>
      </p:sp>
      <p:pic>
        <p:nvPicPr>
          <p:cNvPr id="8" name="그림 7" descr="스크린샷이(가) 표시된 사진&#10;&#10;자동 생성된 설명">
            <a:extLst>
              <a:ext uri="{FF2B5EF4-FFF2-40B4-BE49-F238E27FC236}">
                <a16:creationId xmlns:a16="http://schemas.microsoft.com/office/drawing/2014/main" id="{8BCC94E8-007B-479D-9C1E-A064F60A53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2446521"/>
            <a:ext cx="4324954" cy="420111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4CFF254-29B6-41B3-9F4B-2ADBE3A52127}"/>
              </a:ext>
            </a:extLst>
          </p:cNvPr>
          <p:cNvSpPr txBox="1"/>
          <p:nvPr/>
        </p:nvSpPr>
        <p:spPr>
          <a:xfrm>
            <a:off x="4843552" y="2634581"/>
            <a:ext cx="38164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Connection type - Serial  </a:t>
            </a:r>
            <a:r>
              <a:rPr lang="ko-KR" altLang="en-US" dirty="0"/>
              <a:t>선택 후 확인한 </a:t>
            </a:r>
            <a:r>
              <a:rPr lang="en-US" altLang="ko-KR" dirty="0"/>
              <a:t>Port </a:t>
            </a:r>
            <a:r>
              <a:rPr lang="ko-KR" altLang="en-US" dirty="0"/>
              <a:t>입력</a:t>
            </a:r>
            <a:r>
              <a:rPr lang="en-US" altLang="ko-KR" dirty="0"/>
              <a:t>, Baud rate </a:t>
            </a:r>
            <a:r>
              <a:rPr lang="ko-KR" altLang="en-US" dirty="0"/>
              <a:t>입력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Open</a:t>
            </a:r>
            <a:r>
              <a:rPr lang="ko-KR" altLang="en-US" dirty="0"/>
              <a:t> 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31DB793-B084-4054-8DEE-07B2A77296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607451"/>
            <a:ext cx="2019582" cy="73352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37FE69B-27F9-4907-9E08-3F86609E110B}"/>
              </a:ext>
            </a:extLst>
          </p:cNvPr>
          <p:cNvSpPr txBox="1"/>
          <p:nvPr/>
        </p:nvSpPr>
        <p:spPr>
          <a:xfrm>
            <a:off x="2771800" y="1836790"/>
            <a:ext cx="5488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PC </a:t>
            </a:r>
            <a:r>
              <a:rPr lang="ko-KR" altLang="en-US" dirty="0"/>
              <a:t>장치 관리자에서 보드와 연결된 </a:t>
            </a:r>
            <a:r>
              <a:rPr lang="en-US" altLang="ko-KR" dirty="0"/>
              <a:t>Serial Port </a:t>
            </a:r>
            <a:r>
              <a:rPr lang="ko-KR" altLang="en-US" dirty="0"/>
              <a:t>확인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DDFFE47-FDF0-4C2D-AB0C-5085891AA030}"/>
              </a:ext>
            </a:extLst>
          </p:cNvPr>
          <p:cNvSpPr/>
          <p:nvPr/>
        </p:nvSpPr>
        <p:spPr>
          <a:xfrm>
            <a:off x="858632" y="1739312"/>
            <a:ext cx="1528178" cy="22405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2839DBA-895A-4B4A-9B84-7FA7EF162060}"/>
              </a:ext>
            </a:extLst>
          </p:cNvPr>
          <p:cNvSpPr/>
          <p:nvPr/>
        </p:nvSpPr>
        <p:spPr>
          <a:xfrm>
            <a:off x="3717176" y="3834910"/>
            <a:ext cx="566792" cy="24216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5CA1B95-7AE6-4FC3-822C-CEBA9C54CBBE}"/>
              </a:ext>
            </a:extLst>
          </p:cNvPr>
          <p:cNvSpPr/>
          <p:nvPr/>
        </p:nvSpPr>
        <p:spPr>
          <a:xfrm>
            <a:off x="1696786" y="3355938"/>
            <a:ext cx="714973" cy="36109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6C77E58-4C62-476C-98B8-0E77B5532BD6}"/>
              </a:ext>
            </a:extLst>
          </p:cNvPr>
          <p:cNvSpPr/>
          <p:nvPr/>
        </p:nvSpPr>
        <p:spPr>
          <a:xfrm>
            <a:off x="3600976" y="3357216"/>
            <a:ext cx="714973" cy="36109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 descr="전자기기, 스크린샷, 컴퓨터, 모니터이(가) 표시된 사진&#10;&#10;자동 생성된 설명">
            <a:extLst>
              <a:ext uri="{FF2B5EF4-FFF2-40B4-BE49-F238E27FC236}">
                <a16:creationId xmlns:a16="http://schemas.microsoft.com/office/drawing/2014/main" id="{BDABE9EF-7DB1-47D8-8D69-D0562021BF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3698" y="3989554"/>
            <a:ext cx="4324955" cy="2737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0627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0C0123-9091-4EA3-BF76-97A541474D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50000"/>
              </a:lnSpc>
            </a:pPr>
            <a:r>
              <a:rPr lang="ko-KR" altLang="en-US" sz="2400">
                <a:latin typeface="+mn-lt"/>
              </a:rPr>
              <a:t>오실로스코프 아날로그 측정 방법</a:t>
            </a:r>
            <a:endParaRPr lang="en-US" altLang="ko-KR" sz="2400" dirty="0">
              <a:latin typeface="+mn-lt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D114BE0-DB6C-41D9-8381-EE66CD087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305D3-443B-458F-882B-7EE998C13F3B}" type="slidenum">
              <a:rPr lang="ko-KR" altLang="en-US" smtClean="0"/>
              <a:pPr/>
              <a:t>27</a:t>
            </a:fld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595AD87-56C6-43AC-B0C7-CF972EA09A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2215" y="1052736"/>
            <a:ext cx="5839569" cy="327481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6A793F0-4CCD-427C-8FBF-F7FC48F5014C}"/>
              </a:ext>
            </a:extLst>
          </p:cNvPr>
          <p:cNvSpPr txBox="1"/>
          <p:nvPr/>
        </p:nvSpPr>
        <p:spPr>
          <a:xfrm>
            <a:off x="1763687" y="4442520"/>
            <a:ext cx="5616624" cy="2116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1</a:t>
            </a:r>
            <a:r>
              <a:rPr lang="ko-KR" altLang="en-US" dirty="0"/>
              <a:t>번 </a:t>
            </a:r>
            <a:r>
              <a:rPr lang="en-US" altLang="ko-KR" dirty="0"/>
              <a:t>: </a:t>
            </a:r>
            <a:r>
              <a:rPr lang="ko-KR" altLang="en-US" dirty="0"/>
              <a:t>신호를 </a:t>
            </a:r>
            <a:r>
              <a:rPr lang="en-US" altLang="ko-KR" dirty="0"/>
              <a:t>Analog</a:t>
            </a:r>
            <a:r>
              <a:rPr lang="ko-KR" altLang="en-US" dirty="0"/>
              <a:t>로 받기 위해 설정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2</a:t>
            </a:r>
            <a:r>
              <a:rPr lang="ko-KR" altLang="en-US" dirty="0"/>
              <a:t>번 </a:t>
            </a:r>
            <a:r>
              <a:rPr lang="en-US" altLang="ko-KR" dirty="0"/>
              <a:t>: </a:t>
            </a:r>
            <a:r>
              <a:rPr lang="en-US" altLang="ko-KR" dirty="0" err="1"/>
              <a:t>Meas</a:t>
            </a:r>
            <a:r>
              <a:rPr lang="en-US" altLang="ko-KR" dirty="0"/>
              <a:t> </a:t>
            </a:r>
            <a:r>
              <a:rPr lang="ko-KR" altLang="en-US" dirty="0"/>
              <a:t>버튼 눌러 측정 시작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3</a:t>
            </a:r>
            <a:r>
              <a:rPr lang="ko-KR" altLang="en-US" dirty="0"/>
              <a:t>번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frequency </a:t>
            </a:r>
            <a:r>
              <a:rPr lang="ko-KR" altLang="en-US" dirty="0"/>
              <a:t>모드로 변경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4</a:t>
            </a:r>
            <a:r>
              <a:rPr lang="ko-KR" altLang="en-US" dirty="0"/>
              <a:t>번 </a:t>
            </a:r>
            <a:r>
              <a:rPr lang="en-US" altLang="ko-KR" dirty="0"/>
              <a:t>: </a:t>
            </a:r>
            <a:r>
              <a:rPr lang="ko-KR" altLang="en-US" dirty="0"/>
              <a:t>화면에 </a:t>
            </a:r>
            <a:r>
              <a:rPr lang="en-US" altLang="ko-KR" dirty="0"/>
              <a:t>frequency </a:t>
            </a:r>
            <a:r>
              <a:rPr lang="ko-KR" altLang="en-US" dirty="0"/>
              <a:t>출력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5</a:t>
            </a:r>
            <a:r>
              <a:rPr lang="ko-KR" altLang="en-US" dirty="0"/>
              <a:t>번 </a:t>
            </a:r>
            <a:r>
              <a:rPr lang="en-US" altLang="ko-KR" dirty="0"/>
              <a:t>: Auto scale </a:t>
            </a:r>
            <a:r>
              <a:rPr lang="ko-KR" altLang="en-US" dirty="0"/>
              <a:t>버튼 누르면 그래프가 </a:t>
            </a:r>
            <a:r>
              <a:rPr lang="ko-KR" altLang="en-US" dirty="0" err="1"/>
              <a:t>깔끔해짐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209139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0C0123-9091-4EA3-BF76-97A541474D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50000"/>
              </a:lnSpc>
            </a:pPr>
            <a:r>
              <a:rPr lang="ko-KR" altLang="en-US" sz="2400">
                <a:latin typeface="+mn-lt"/>
              </a:rPr>
              <a:t>오실로스코프 아날로그 측정 방법</a:t>
            </a:r>
            <a:endParaRPr lang="en-US" altLang="ko-KR" sz="2400" dirty="0">
              <a:latin typeface="+mn-lt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D114BE0-DB6C-41D9-8381-EE66CD087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305D3-443B-458F-882B-7EE998C13F3B}" type="slidenum">
              <a:rPr lang="ko-KR" altLang="en-US" smtClean="0"/>
              <a:pPr/>
              <a:t>28</a:t>
            </a:fld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C4442D6-5AA0-4C29-89C7-FF5F2B2B41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672" y="908720"/>
            <a:ext cx="5464560" cy="4104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984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30492FCE-69CF-43A2-8FE0-9FFCA355036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실험 주의사항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C9F528F-04E8-4743-A02C-C6B2A840D45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3D40489-801B-4987-A913-BA4ECCE3F049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C3710BEF-9986-4ED6-8709-A699EEAB593B}" type="slidenum">
              <a:rPr lang="ko-KR" altLang="en-US" smtClean="0"/>
              <a:pPr/>
              <a:t>29</a:t>
            </a:fld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3CBDF2B-7701-4B78-948F-CAC7E7B841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2316457"/>
            <a:ext cx="6972491" cy="81145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3A948C7-E133-4A1E-8EAA-9634553980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4441" y="4620250"/>
            <a:ext cx="6975118" cy="54587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2C9E10C-387F-4797-92C9-5DC26CEA6932}"/>
              </a:ext>
            </a:extLst>
          </p:cNvPr>
          <p:cNvSpPr txBox="1"/>
          <p:nvPr/>
        </p:nvSpPr>
        <p:spPr>
          <a:xfrm>
            <a:off x="755576" y="1390721"/>
            <a:ext cx="2880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레퍼런스 매뉴얼</a:t>
            </a:r>
          </a:p>
        </p:txBody>
      </p:sp>
      <p:sp>
        <p:nvSpPr>
          <p:cNvPr id="13" name="곱하기 기호 12">
            <a:extLst>
              <a:ext uri="{FF2B5EF4-FFF2-40B4-BE49-F238E27FC236}">
                <a16:creationId xmlns:a16="http://schemas.microsoft.com/office/drawing/2014/main" id="{8D6913DE-5FAD-4A43-961E-051EBB8D711B}"/>
              </a:ext>
            </a:extLst>
          </p:cNvPr>
          <p:cNvSpPr/>
          <p:nvPr/>
        </p:nvSpPr>
        <p:spPr>
          <a:xfrm>
            <a:off x="2123728" y="1673212"/>
            <a:ext cx="4896544" cy="2461035"/>
          </a:xfrm>
          <a:prstGeom prst="mathMultiply">
            <a:avLst>
              <a:gd name="adj1" fmla="val 12960"/>
            </a:avLst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원형: 비어 있음 13">
            <a:extLst>
              <a:ext uri="{FF2B5EF4-FFF2-40B4-BE49-F238E27FC236}">
                <a16:creationId xmlns:a16="http://schemas.microsoft.com/office/drawing/2014/main" id="{37A1C428-FEE5-4F1D-8175-4AB96E07A81F}"/>
              </a:ext>
            </a:extLst>
          </p:cNvPr>
          <p:cNvSpPr/>
          <p:nvPr/>
        </p:nvSpPr>
        <p:spPr>
          <a:xfrm>
            <a:off x="3563888" y="3933056"/>
            <a:ext cx="2016224" cy="2043291"/>
          </a:xfrm>
          <a:prstGeom prst="donut">
            <a:avLst>
              <a:gd name="adj" fmla="val 1172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29693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5BA8F5D5-6D5C-4CA8-9DB2-789E79D2387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7</a:t>
            </a:r>
            <a:r>
              <a:rPr lang="ko-KR" altLang="en-US" dirty="0"/>
              <a:t>주차 제안서 제출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8B8171E-6D1E-488D-846A-4B7FB94EB1F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311219C-DF76-49CB-8025-F21794FE8DDB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C3710BEF-9986-4ED6-8709-A699EEAB593B}" type="slidenum">
              <a:rPr lang="ko-KR" altLang="en-US" smtClean="0"/>
              <a:pPr/>
              <a:t>3</a:t>
            </a:fld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CA95E8-1255-5784-7B46-FA1C694557F9}"/>
              </a:ext>
            </a:extLst>
          </p:cNvPr>
          <p:cNvSpPr txBox="1"/>
          <p:nvPr/>
        </p:nvSpPr>
        <p:spPr>
          <a:xfrm>
            <a:off x="272555" y="908720"/>
            <a:ext cx="8547917" cy="8697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 err="1"/>
              <a:t>텀</a:t>
            </a:r>
            <a:r>
              <a:rPr lang="ko-KR" altLang="en-US" b="1" dirty="0"/>
              <a:t> 프로젝트 제안서 제출</a:t>
            </a:r>
            <a:endParaRPr lang="en-US" altLang="ko-KR" b="1" dirty="0"/>
          </a:p>
          <a:p>
            <a:pPr lvl="1">
              <a:lnSpc>
                <a:spcPct val="150000"/>
              </a:lnSpc>
            </a:pPr>
            <a:r>
              <a:rPr lang="en-US" altLang="ko-KR" b="1" dirty="0"/>
              <a:t>10</a:t>
            </a:r>
            <a:r>
              <a:rPr lang="ko-KR" altLang="en-US" b="1" dirty="0"/>
              <a:t>월 </a:t>
            </a:r>
            <a:r>
              <a:rPr lang="en-US" altLang="ko-KR" b="1" dirty="0"/>
              <a:t>12</a:t>
            </a:r>
            <a:r>
              <a:rPr lang="ko-KR" altLang="en-US" b="1" dirty="0"/>
              <a:t>일 수요일 </a:t>
            </a:r>
            <a:r>
              <a:rPr lang="en-US" altLang="ko-KR" b="1" dirty="0"/>
              <a:t>13:00 </a:t>
            </a:r>
            <a:r>
              <a:rPr lang="ko-KR" altLang="en-US" b="1" dirty="0"/>
              <a:t>까지 조교 메일로 제출 </a:t>
            </a:r>
            <a:r>
              <a:rPr lang="en-US" altLang="ko-KR" b="1" dirty="0"/>
              <a:t>(</a:t>
            </a:r>
            <a:r>
              <a:rPr lang="ko-KR" altLang="en-US" b="1" dirty="0"/>
              <a:t>늦으면 감점</a:t>
            </a:r>
            <a:r>
              <a:rPr lang="en-US" altLang="ko-KR" b="1" dirty="0"/>
              <a:t>)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59AC51F0-C6C4-249B-E068-DE751C837A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5654801"/>
              </p:ext>
            </p:extLst>
          </p:nvPr>
        </p:nvGraphicFramePr>
        <p:xfrm>
          <a:off x="503551" y="1961524"/>
          <a:ext cx="8136898" cy="1813666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739718">
                  <a:extLst>
                    <a:ext uri="{9D8B030D-6E8A-4147-A177-3AD203B41FA5}">
                      <a16:colId xmlns:a16="http://schemas.microsoft.com/office/drawing/2014/main" val="3967774118"/>
                    </a:ext>
                  </a:extLst>
                </a:gridCol>
                <a:gridCol w="7397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97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97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971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3971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3971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3971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3971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3971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3971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495353">
                <a:tc gridSpan="6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실험 </a:t>
                      </a:r>
                      <a:r>
                        <a:rPr lang="en-US" altLang="ko-KR" dirty="0"/>
                        <a:t>(40)</a:t>
                      </a:r>
                      <a:endParaRPr lang="en-US" altLang="ko-KR" dirty="0">
                        <a:solidFill>
                          <a:schemeClr val="tx2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solidFill>
                          <a:schemeClr val="tx2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설계 과제 </a:t>
                      </a:r>
                      <a:r>
                        <a:rPr lang="en-US" altLang="ko-KR" dirty="0"/>
                        <a:t>(60)</a:t>
                      </a:r>
                      <a:endParaRPr lang="ko-KR" altLang="en-US" dirty="0">
                        <a:solidFill>
                          <a:schemeClr val="tx2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6480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/>
                        <a:t>출석</a:t>
                      </a:r>
                      <a:endParaRPr lang="en-US" altLang="ko-KR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태도</a:t>
                      </a:r>
                      <a:endParaRPr lang="ko-KR" altLang="en-US" sz="1600" dirty="0">
                        <a:solidFill>
                          <a:schemeClr val="tx2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발표</a:t>
                      </a:r>
                      <a:endParaRPr lang="ko-KR" altLang="en-US" sz="1600" dirty="0">
                        <a:solidFill>
                          <a:schemeClr val="tx2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보고서</a:t>
                      </a:r>
                      <a:endParaRPr lang="ko-KR" altLang="en-US" sz="1600" dirty="0">
                        <a:solidFill>
                          <a:schemeClr val="tx2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수업</a:t>
                      </a:r>
                      <a:endParaRPr lang="en-US" altLang="ko-KR" sz="1600" dirty="0"/>
                    </a:p>
                    <a:p>
                      <a:pPr algn="ctr" latinLnBrk="1"/>
                      <a:r>
                        <a:rPr lang="ko-KR" altLang="en-US" sz="1600" dirty="0"/>
                        <a:t>검사</a:t>
                      </a:r>
                      <a:endParaRPr lang="ko-KR" altLang="en-US" sz="1600" dirty="0">
                        <a:solidFill>
                          <a:schemeClr val="tx2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소계</a:t>
                      </a:r>
                      <a:endParaRPr lang="ko-KR" altLang="en-US" sz="1600" dirty="0">
                        <a:solidFill>
                          <a:schemeClr val="tx2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제안서</a:t>
                      </a:r>
                      <a:endParaRPr lang="ko-KR" altLang="en-US" sz="1600" dirty="0">
                        <a:solidFill>
                          <a:schemeClr val="tx2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최종</a:t>
                      </a:r>
                      <a:endParaRPr lang="en-US" altLang="ko-KR" sz="1600" dirty="0"/>
                    </a:p>
                    <a:p>
                      <a:pPr algn="ctr" latinLnBrk="1"/>
                      <a:r>
                        <a:rPr lang="ko-KR" altLang="en-US" sz="1600" dirty="0"/>
                        <a:t>보고서</a:t>
                      </a:r>
                      <a:endParaRPr lang="ko-KR" altLang="en-US" sz="1600" dirty="0">
                        <a:solidFill>
                          <a:schemeClr val="tx2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필기</a:t>
                      </a:r>
                      <a:endParaRPr lang="en-US" altLang="ko-KR" sz="1600" dirty="0"/>
                    </a:p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시험</a:t>
                      </a:r>
                      <a:endParaRPr lang="ko-KR" altLang="en-US" sz="1600" dirty="0">
                        <a:solidFill>
                          <a:schemeClr val="tx2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동작</a:t>
                      </a:r>
                      <a:endParaRPr lang="en-US" altLang="ko-KR" sz="1600" dirty="0"/>
                    </a:p>
                    <a:p>
                      <a:pPr algn="ctr" latinLnBrk="1"/>
                      <a:r>
                        <a:rPr lang="ko-KR" altLang="en-US" sz="1600" dirty="0"/>
                        <a:t>검사</a:t>
                      </a:r>
                      <a:endParaRPr lang="ko-KR" altLang="en-US" sz="1600" dirty="0">
                        <a:solidFill>
                          <a:schemeClr val="tx2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소계</a:t>
                      </a:r>
                      <a:endParaRPr lang="ko-KR" altLang="en-US" sz="1600" dirty="0">
                        <a:solidFill>
                          <a:schemeClr val="tx2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535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2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lang="ko-KR" altLang="en-US" dirty="0">
                        <a:solidFill>
                          <a:schemeClr val="tx2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endParaRPr lang="ko-KR" altLang="en-US" dirty="0">
                        <a:solidFill>
                          <a:schemeClr val="tx2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10</a:t>
                      </a:r>
                      <a:endParaRPr lang="ko-KR" altLang="en-US" dirty="0">
                        <a:solidFill>
                          <a:schemeClr val="tx2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endParaRPr lang="ko-KR" altLang="en-US" dirty="0">
                        <a:solidFill>
                          <a:schemeClr val="tx2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15</a:t>
                      </a:r>
                      <a:endParaRPr lang="ko-KR" altLang="en-US" dirty="0">
                        <a:solidFill>
                          <a:schemeClr val="tx2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40</a:t>
                      </a:r>
                      <a:endParaRPr lang="ko-KR" altLang="en-US" b="1" dirty="0">
                        <a:solidFill>
                          <a:schemeClr val="tx2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5</a:t>
                      </a:r>
                      <a:endParaRPr lang="ko-KR" altLang="en-US" dirty="0">
                        <a:solidFill>
                          <a:schemeClr val="tx2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10</a:t>
                      </a:r>
                      <a:endParaRPr lang="ko-KR" altLang="en-US" dirty="0">
                        <a:solidFill>
                          <a:schemeClr val="tx2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20</a:t>
                      </a:r>
                      <a:endParaRPr lang="ko-KR" altLang="en-US" dirty="0">
                        <a:solidFill>
                          <a:schemeClr val="tx2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25</a:t>
                      </a:r>
                      <a:endParaRPr lang="ko-KR" altLang="en-US" dirty="0">
                        <a:solidFill>
                          <a:schemeClr val="tx2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60</a:t>
                      </a:r>
                      <a:endParaRPr lang="ko-KR" altLang="en-US" b="1" dirty="0">
                        <a:solidFill>
                          <a:schemeClr val="tx2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DBC910C7-9D3C-2790-A12D-5FB3BDA4EA27}"/>
              </a:ext>
            </a:extLst>
          </p:cNvPr>
          <p:cNvSpPr txBox="1"/>
          <p:nvPr/>
        </p:nvSpPr>
        <p:spPr>
          <a:xfrm>
            <a:off x="503551" y="4119626"/>
            <a:ext cx="2048283" cy="18913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lvl="0" indent="0">
              <a:lnSpc>
                <a:spcPct val="150000"/>
              </a:lnSpc>
              <a:buNone/>
            </a:pPr>
            <a:r>
              <a:rPr lang="ko-KR" altLang="en-US" sz="1600" dirty="0"/>
              <a:t>평가 항목</a:t>
            </a:r>
            <a:endParaRPr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완성도</a:t>
            </a:r>
            <a:endParaRPr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동작안정성</a:t>
            </a:r>
            <a:endParaRPr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구현난이도</a:t>
            </a:r>
            <a:endParaRPr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독창성</a:t>
            </a:r>
            <a:endParaRPr lang="en-US" altLang="ko-KR" sz="1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CD4A0AC-489C-5B58-6EB0-66B13839012C}"/>
              </a:ext>
            </a:extLst>
          </p:cNvPr>
          <p:cNvSpPr txBox="1"/>
          <p:nvPr/>
        </p:nvSpPr>
        <p:spPr>
          <a:xfrm>
            <a:off x="3132162" y="4099472"/>
            <a:ext cx="5688310" cy="21859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예시 참고</a:t>
            </a:r>
            <a:endParaRPr lang="en-US" altLang="ko-KR" sz="1400" dirty="0"/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목적과 내용 사용 센서</a:t>
            </a:r>
            <a:r>
              <a:rPr lang="en-US" altLang="ko-KR" sz="1400" dirty="0"/>
              <a:t>, </a:t>
            </a:r>
            <a:r>
              <a:rPr lang="ko-KR" altLang="en-US" sz="1400" dirty="0"/>
              <a:t>시나리오</a:t>
            </a:r>
            <a:r>
              <a:rPr lang="en-US" altLang="ko-KR" sz="1400" dirty="0"/>
              <a:t>, Flow Chart </a:t>
            </a:r>
            <a:r>
              <a:rPr lang="ko-KR" altLang="en-US" sz="1400" dirty="0"/>
              <a:t>작성</a:t>
            </a:r>
            <a:endParaRPr lang="en-US" altLang="ko-KR" sz="1400" dirty="0"/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시스템 구성도 작성</a:t>
            </a:r>
            <a:endParaRPr lang="en-US" altLang="ko-KR" sz="1400" dirty="0"/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사용할 센서의 제품명과 스펙 기재</a:t>
            </a:r>
            <a:endParaRPr lang="en-US" altLang="ko-KR" sz="1400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050" dirty="0" err="1"/>
              <a:t>블루투스모듈</a:t>
            </a:r>
            <a:r>
              <a:rPr lang="en-US" altLang="ko-KR" sz="1050" dirty="0"/>
              <a:t>(FB755AC), LCD </a:t>
            </a:r>
            <a:r>
              <a:rPr lang="ko-KR" altLang="en-US" sz="1050" dirty="0"/>
              <a:t>모듈</a:t>
            </a:r>
            <a:r>
              <a:rPr lang="en-US" altLang="ko-KR" sz="1050" dirty="0"/>
              <a:t>(</a:t>
            </a:r>
            <a:r>
              <a:rPr lang="en-US" altLang="ko-KR" sz="1200" dirty="0"/>
              <a:t>3.2" TFT LCD/SC</a:t>
            </a:r>
            <a:r>
              <a:rPr lang="en-US" altLang="ko-KR" sz="1050" dirty="0"/>
              <a:t>), </a:t>
            </a:r>
            <a:r>
              <a:rPr lang="ko-KR" altLang="en-US" sz="1050" dirty="0" err="1"/>
              <a:t>서보모터</a:t>
            </a:r>
            <a:r>
              <a:rPr lang="en-US" altLang="ko-KR" sz="1050" dirty="0"/>
              <a:t>(SG90) </a:t>
            </a:r>
            <a:r>
              <a:rPr lang="ko-KR" altLang="en-US" sz="1050" dirty="0"/>
              <a:t>등</a:t>
            </a:r>
            <a:endParaRPr lang="en-US" altLang="ko-KR" sz="1050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050" dirty="0"/>
              <a:t>실험 중에 분배 할 예정</a:t>
            </a:r>
            <a:endParaRPr lang="en-US" altLang="ko-KR" sz="1050" dirty="0"/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사용할 센서의 링크 </a:t>
            </a:r>
            <a:r>
              <a:rPr lang="en-US" altLang="ko-KR" sz="1400" dirty="0"/>
              <a:t>(</a:t>
            </a:r>
            <a:r>
              <a:rPr lang="ko-KR" altLang="en-US" sz="1400" dirty="0" err="1"/>
              <a:t>디마이스마트</a:t>
            </a:r>
            <a:r>
              <a:rPr lang="en-US" altLang="ko-KR" sz="1400" dirty="0"/>
              <a:t>)</a:t>
            </a:r>
            <a:r>
              <a:rPr lang="ko-KR" altLang="en-US" sz="1400" dirty="0"/>
              <a:t>와 가격 및 개수</a:t>
            </a:r>
            <a:r>
              <a:rPr lang="en-US" altLang="ko-KR" sz="1400" dirty="0"/>
              <a:t>, </a:t>
            </a:r>
            <a:r>
              <a:rPr lang="ko-KR" altLang="en-US" sz="1400" dirty="0"/>
              <a:t>해외 배송 </a:t>
            </a:r>
            <a:r>
              <a:rPr lang="en-US" altLang="ko-KR" sz="1400" dirty="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9952392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A449DB62-B8DC-4098-89BB-6E94ABF9FE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실험 주의사항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CD06165-09BE-494D-AE8E-27B14BAA7B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101FDB8B-7A0E-4A2B-854A-A80462ED0FE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23528" y="1124744"/>
            <a:ext cx="8424862" cy="4752528"/>
          </a:xfrm>
        </p:spPr>
        <p:txBody>
          <a:bodyPr>
            <a:normAutofit/>
          </a:bodyPr>
          <a:lstStyle/>
          <a:p>
            <a:pPr lvl="0"/>
            <a:endParaRPr lang="en-US" altLang="ko-KR" dirty="0"/>
          </a:p>
          <a:p>
            <a:pPr lvl="0"/>
            <a:r>
              <a:rPr lang="ko-KR" altLang="ko-KR" dirty="0"/>
              <a:t>실험 장비들을 연결</a:t>
            </a:r>
            <a:r>
              <a:rPr lang="en-US" altLang="ko-KR" dirty="0"/>
              <a:t> </a:t>
            </a:r>
            <a:r>
              <a:rPr lang="ko-KR" altLang="en-US" dirty="0"/>
              <a:t>및 분리</a:t>
            </a:r>
            <a:r>
              <a:rPr lang="ko-KR" altLang="ko-KR" dirty="0"/>
              <a:t>할 때 반드시 모든 전원을 끄고 연결해주세요</a:t>
            </a:r>
            <a:r>
              <a:rPr lang="en-US" altLang="ko-KR" dirty="0"/>
              <a:t>.</a:t>
            </a:r>
            <a:endParaRPr lang="ko-KR" altLang="ko-KR" dirty="0"/>
          </a:p>
          <a:p>
            <a:pPr lvl="0"/>
            <a:r>
              <a:rPr lang="ko-KR" altLang="ko-KR" dirty="0" err="1"/>
              <a:t>장비</a:t>
            </a:r>
            <a:r>
              <a:rPr lang="ko-KR" altLang="en-US" dirty="0" err="1"/>
              <a:t>사용시</a:t>
            </a:r>
            <a:r>
              <a:rPr lang="ko-KR" altLang="en-US" dirty="0"/>
              <a:t> </a:t>
            </a:r>
            <a:r>
              <a:rPr lang="ko-KR" altLang="ko-KR" dirty="0"/>
              <a:t>충격이 가해지지 않도록 주의해주세요</a:t>
            </a:r>
            <a:r>
              <a:rPr lang="en-US" altLang="ko-KR" dirty="0"/>
              <a:t>.</a:t>
            </a:r>
            <a:endParaRPr lang="ko-KR" altLang="ko-KR" dirty="0"/>
          </a:p>
          <a:p>
            <a:pPr lvl="0"/>
            <a:r>
              <a:rPr lang="ko-KR" altLang="ko-KR" dirty="0"/>
              <a:t>자리는 항상 깔끔하게 유지하고 반드시 정리 후 퇴실해주세요</a:t>
            </a:r>
            <a:r>
              <a:rPr lang="en-US" altLang="ko-KR" dirty="0"/>
              <a:t>.</a:t>
            </a:r>
            <a:endParaRPr lang="ko-KR" altLang="ko-KR" dirty="0"/>
          </a:p>
          <a:p>
            <a:pPr lvl="0"/>
            <a:r>
              <a:rPr lang="ko-KR" altLang="ko-KR" dirty="0"/>
              <a:t>실험 </a:t>
            </a:r>
            <a:r>
              <a:rPr lang="ko-KR" altLang="ko-KR" dirty="0">
                <a:solidFill>
                  <a:srgbClr val="0070C0"/>
                </a:solidFill>
              </a:rPr>
              <a:t>소스 코드</a:t>
            </a:r>
            <a:r>
              <a:rPr lang="ko-KR" altLang="en-US" dirty="0">
                <a:solidFill>
                  <a:srgbClr val="0070C0"/>
                </a:solidFill>
              </a:rPr>
              <a:t>와 프로젝트 폴더</a:t>
            </a:r>
            <a:r>
              <a:rPr lang="ko-KR" altLang="ko-KR" dirty="0"/>
              <a:t>는 </a:t>
            </a:r>
            <a:r>
              <a:rPr lang="ko-KR" altLang="ko-KR" dirty="0">
                <a:solidFill>
                  <a:srgbClr val="FF0000"/>
                </a:solidFill>
              </a:rPr>
              <a:t>백업</a:t>
            </a:r>
            <a:r>
              <a:rPr lang="ko-KR" altLang="ko-KR" dirty="0"/>
              <a:t> 후 반드시 </a:t>
            </a:r>
            <a:r>
              <a:rPr lang="ko-KR" altLang="ko-KR" dirty="0">
                <a:solidFill>
                  <a:srgbClr val="FF0000"/>
                </a:solidFill>
              </a:rPr>
              <a:t>삭제</a:t>
            </a:r>
            <a:r>
              <a:rPr lang="ko-KR" altLang="ko-KR" dirty="0"/>
              <a:t>해주세요</a:t>
            </a:r>
            <a:r>
              <a:rPr lang="en-US" altLang="ko-KR" dirty="0"/>
              <a:t>.</a:t>
            </a:r>
            <a:endParaRPr lang="ko-KR" altLang="ko-KR" dirty="0"/>
          </a:p>
          <a:p>
            <a:pPr lvl="0"/>
            <a:r>
              <a:rPr lang="ko-KR" altLang="ko-KR" dirty="0"/>
              <a:t>장비 관리</a:t>
            </a:r>
            <a:r>
              <a:rPr lang="en-US" altLang="ko-KR" dirty="0"/>
              <a:t>, </a:t>
            </a:r>
            <a:r>
              <a:rPr lang="ko-KR" altLang="ko-KR" dirty="0"/>
              <a:t>뒷정리가 제대로 되지 않을 경우 해당 조에게 감점이 주어집니다</a:t>
            </a:r>
            <a:r>
              <a:rPr lang="en-US" altLang="ko-KR" dirty="0"/>
              <a:t>.</a:t>
            </a:r>
          </a:p>
          <a:p>
            <a:pPr lvl="0"/>
            <a:endParaRPr lang="en-US" altLang="ko-KR" dirty="0"/>
          </a:p>
          <a:p>
            <a:pPr lvl="0"/>
            <a:r>
              <a:rPr lang="ko-KR" altLang="en-US" dirty="0">
                <a:solidFill>
                  <a:srgbClr val="FF0000"/>
                </a:solidFill>
              </a:rPr>
              <a:t>동작 중 케이블 절대 </a:t>
            </a:r>
            <a:r>
              <a:rPr lang="ko-KR" altLang="en-US" dirty="0" err="1">
                <a:solidFill>
                  <a:srgbClr val="FF0000"/>
                </a:solidFill>
              </a:rPr>
              <a:t>뽑지말것</a:t>
            </a:r>
            <a:endParaRPr lang="en-US" altLang="ko-KR" dirty="0">
              <a:solidFill>
                <a:srgbClr val="FF0000"/>
              </a:solidFill>
            </a:endParaRPr>
          </a:p>
          <a:p>
            <a:pPr lvl="0"/>
            <a:r>
              <a:rPr lang="ko-KR" altLang="en-US" dirty="0">
                <a:solidFill>
                  <a:srgbClr val="FF0000"/>
                </a:solidFill>
              </a:rPr>
              <a:t>보드는 전원으로 </a:t>
            </a:r>
            <a:r>
              <a:rPr lang="en-US" altLang="ko-KR" dirty="0" err="1">
                <a:solidFill>
                  <a:srgbClr val="FF0000"/>
                </a:solidFill>
              </a:rPr>
              <a:t>USBPort</a:t>
            </a:r>
            <a:r>
              <a:rPr lang="ko-KR" altLang="en-US" dirty="0">
                <a:solidFill>
                  <a:srgbClr val="FF0000"/>
                </a:solidFill>
              </a:rPr>
              <a:t>나 어댑터</a:t>
            </a:r>
            <a:r>
              <a:rPr lang="en-US" altLang="ko-KR" dirty="0">
                <a:solidFill>
                  <a:srgbClr val="FF0000"/>
                </a:solidFill>
              </a:rPr>
              <a:t>(5V,1A)</a:t>
            </a:r>
            <a:r>
              <a:rPr lang="ko-KR" altLang="en-US" dirty="0">
                <a:solidFill>
                  <a:srgbClr val="FF0000"/>
                </a:solidFill>
              </a:rPr>
              <a:t>를 </a:t>
            </a:r>
            <a:r>
              <a:rPr lang="ko-KR" altLang="en-US" dirty="0" err="1">
                <a:solidFill>
                  <a:srgbClr val="FF0000"/>
                </a:solidFill>
              </a:rPr>
              <a:t>사용할것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en-US" altLang="ko-KR" dirty="0">
                <a:solidFill>
                  <a:srgbClr val="FF0000"/>
                </a:solidFill>
              </a:rPr>
              <a:t>(5V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en-US" altLang="ko-KR" dirty="0">
                <a:solidFill>
                  <a:srgbClr val="FF0000"/>
                </a:solidFill>
              </a:rPr>
              <a:t>5A</a:t>
            </a:r>
            <a:r>
              <a:rPr lang="ko-KR" altLang="en-US" dirty="0">
                <a:solidFill>
                  <a:srgbClr val="FF0000"/>
                </a:solidFill>
              </a:rPr>
              <a:t> 어댑터</a:t>
            </a:r>
            <a:r>
              <a:rPr lang="en-US" altLang="ko-KR" dirty="0">
                <a:solidFill>
                  <a:srgbClr val="FF0000"/>
                </a:solidFill>
              </a:rPr>
              <a:t>(</a:t>
            </a:r>
            <a:r>
              <a:rPr lang="ko-KR" altLang="en-US" dirty="0">
                <a:solidFill>
                  <a:srgbClr val="FF0000"/>
                </a:solidFill>
              </a:rPr>
              <a:t>비슷하게 생김</a:t>
            </a:r>
            <a:r>
              <a:rPr lang="en-US" altLang="ko-KR" dirty="0">
                <a:solidFill>
                  <a:srgbClr val="FF0000"/>
                </a:solidFill>
              </a:rPr>
              <a:t>)</a:t>
            </a:r>
            <a:r>
              <a:rPr lang="ko-KR" altLang="en-US" dirty="0">
                <a:solidFill>
                  <a:srgbClr val="FF0000"/>
                </a:solidFill>
              </a:rPr>
              <a:t>와 혼동하지 말 것</a:t>
            </a:r>
            <a:r>
              <a:rPr lang="en-US" altLang="ko-KR" dirty="0">
                <a:solidFill>
                  <a:srgbClr val="FF0000"/>
                </a:solidFill>
              </a:rPr>
              <a:t>, </a:t>
            </a:r>
            <a:r>
              <a:rPr lang="ko-KR" altLang="en-US" dirty="0">
                <a:solidFill>
                  <a:srgbClr val="FF0000"/>
                </a:solidFill>
              </a:rPr>
              <a:t>사용시 보드가 </a:t>
            </a:r>
            <a:r>
              <a:rPr lang="ko-KR" altLang="en-US" dirty="0" err="1">
                <a:solidFill>
                  <a:srgbClr val="FF0000"/>
                </a:solidFill>
              </a:rPr>
              <a:t>타버림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en-US" altLang="ko-KR" dirty="0">
                <a:solidFill>
                  <a:srgbClr val="FF0000"/>
                </a:solidFill>
              </a:rPr>
              <a:t>-&gt; </a:t>
            </a:r>
            <a:r>
              <a:rPr lang="ko-KR" altLang="en-US" dirty="0">
                <a:solidFill>
                  <a:srgbClr val="FF0000"/>
                </a:solidFill>
              </a:rPr>
              <a:t>감점</a:t>
            </a:r>
            <a:r>
              <a:rPr lang="en-US" altLang="ko-KR" dirty="0">
                <a:solidFill>
                  <a:srgbClr val="FF0000"/>
                </a:solidFill>
              </a:rPr>
              <a:t>)</a:t>
            </a:r>
          </a:p>
          <a:p>
            <a:pPr lvl="0"/>
            <a:r>
              <a:rPr lang="ko-KR" altLang="en-US" dirty="0">
                <a:solidFill>
                  <a:srgbClr val="FF0000"/>
                </a:solidFill>
              </a:rPr>
              <a:t>디버깅 모드 중에 보드 전원을 끄거나 연결 케이블을 분리하지 말 것</a:t>
            </a:r>
            <a:r>
              <a:rPr lang="en-US" altLang="ko-KR" dirty="0">
                <a:solidFill>
                  <a:srgbClr val="FF0000"/>
                </a:solidFill>
              </a:rPr>
              <a:t>!!!</a:t>
            </a:r>
          </a:p>
          <a:p>
            <a:pPr lvl="0"/>
            <a:endParaRPr lang="en-US" altLang="ko-KR" dirty="0">
              <a:solidFill>
                <a:srgbClr val="FF0000"/>
              </a:solidFill>
            </a:endParaRPr>
          </a:p>
          <a:p>
            <a:pPr lvl="0"/>
            <a:r>
              <a:rPr lang="en-US" altLang="ko-KR" dirty="0">
                <a:solidFill>
                  <a:srgbClr val="FF0000"/>
                </a:solidFill>
              </a:rPr>
              <a:t>-&gt;</a:t>
            </a:r>
            <a:r>
              <a:rPr lang="ko-KR" altLang="en-US" dirty="0">
                <a:solidFill>
                  <a:srgbClr val="FF0000"/>
                </a:solidFill>
              </a:rPr>
              <a:t>지켜지지 않을 시 해당 조 감점</a:t>
            </a:r>
            <a:endParaRPr lang="ko-KR" altLang="ko-KR" dirty="0">
              <a:solidFill>
                <a:srgbClr val="FF0000"/>
              </a:solidFill>
            </a:endParaRPr>
          </a:p>
          <a:p>
            <a:endParaRPr lang="ko-KR" altLang="en-US" b="0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4C8C86F-7E7F-4EB4-B491-DCDBFBC62E9C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C3710BEF-9986-4ED6-8709-A699EEAB593B}" type="slidenum">
              <a:rPr lang="ko-KR" altLang="en-US" smtClean="0"/>
              <a:pPr/>
              <a:t>30</a:t>
            </a:fld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1CB59EF-7743-EC47-3B44-18498B421937}"/>
              </a:ext>
            </a:extLst>
          </p:cNvPr>
          <p:cNvSpPr/>
          <p:nvPr/>
        </p:nvSpPr>
        <p:spPr>
          <a:xfrm>
            <a:off x="323528" y="5373216"/>
            <a:ext cx="849694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b="1" dirty="0"/>
              <a:t>나가실 때</a:t>
            </a:r>
            <a:r>
              <a:rPr lang="en-US" altLang="ko-KR" b="1" dirty="0"/>
              <a:t>,</a:t>
            </a:r>
            <a:r>
              <a:rPr lang="ko-KR" altLang="en-US" b="1" dirty="0"/>
              <a:t> 만드신 코드 및 프로젝트 폴더는 모두 백업하시고 삭제해주세요</a:t>
            </a:r>
            <a:r>
              <a:rPr lang="en-US" altLang="ko-KR" b="1" dirty="0"/>
              <a:t>.</a:t>
            </a:r>
          </a:p>
          <a:p>
            <a:pPr algn="ctr"/>
            <a:r>
              <a:rPr lang="ko-KR" altLang="en-US" b="1" dirty="0"/>
              <a:t>다른 분반 파일은 만지지 마시고 조교에게 알려주세요</a:t>
            </a:r>
            <a:r>
              <a:rPr lang="en-US" altLang="ko-KR" b="1" dirty="0"/>
              <a:t>.</a:t>
            </a:r>
          </a:p>
          <a:p>
            <a:pPr algn="ctr"/>
            <a:r>
              <a:rPr lang="ko-KR" altLang="en-US" b="1" dirty="0"/>
              <a:t>자리 정리정돈 안 되어 있으면 </a:t>
            </a:r>
            <a:r>
              <a:rPr lang="ko-KR" altLang="en-US" b="1" dirty="0">
                <a:solidFill>
                  <a:srgbClr val="FF0000"/>
                </a:solidFill>
              </a:rPr>
              <a:t>감점</a:t>
            </a:r>
            <a:r>
              <a:rPr lang="ko-KR" altLang="en-US" b="1" dirty="0"/>
              <a:t>합니다</a:t>
            </a:r>
            <a:r>
              <a:rPr lang="en-US" altLang="ko-KR" b="1" dirty="0"/>
              <a:t>!!!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8268678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4"/>
          <p:cNvSpPr txBox="1">
            <a:spLocks/>
          </p:cNvSpPr>
          <p:nvPr/>
        </p:nvSpPr>
        <p:spPr>
          <a:xfrm>
            <a:off x="2073102" y="2051100"/>
            <a:ext cx="4997843" cy="1107996"/>
          </a:xfrm>
          <a:prstGeom prst="rect">
            <a:avLst/>
          </a:prstGeom>
        </p:spPr>
        <p:txBody>
          <a:bodyPr wrap="none" lIns="0" tIns="0" rIns="0" bIns="0" anchor="ctr" anchorCtr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  <a:contourClr>
                <a:schemeClr val="bg1"/>
              </a:contourClr>
            </a:sp3d>
          </a:bodyPr>
          <a:lstStyle/>
          <a:p>
            <a:pPr algn="ctr" defTabSz="718457" latinLnBrk="0">
              <a:defRPr/>
            </a:pPr>
            <a:r>
              <a:rPr lang="ko-KR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인터럽트 방식을 활용한</a:t>
            </a:r>
            <a:br>
              <a:rPr lang="en-US" altLang="ko-KR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GPIO</a:t>
            </a:r>
            <a:r>
              <a:rPr lang="ko-KR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제어 및 </a:t>
            </a:r>
            <a:r>
              <a:rPr lang="en-US" altLang="ko-KR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UART </a:t>
            </a:r>
            <a:r>
              <a:rPr lang="ko-KR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통신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0" y="3312740"/>
            <a:ext cx="9144000" cy="232521"/>
          </a:xfrm>
          <a:prstGeom prst="rect">
            <a:avLst/>
          </a:prstGeom>
          <a:solidFill>
            <a:srgbClr val="345659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sz="135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782591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제목 4"/>
          <p:cNvSpPr txBox="1">
            <a:spLocks/>
          </p:cNvSpPr>
          <p:nvPr/>
        </p:nvSpPr>
        <p:spPr>
          <a:xfrm>
            <a:off x="491197" y="4476540"/>
            <a:ext cx="8053079" cy="461665"/>
          </a:xfrm>
          <a:prstGeom prst="rect">
            <a:avLst/>
          </a:prstGeom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  <a:contourClr>
                <a:schemeClr val="bg1"/>
              </a:contourClr>
            </a:sp3d>
          </a:bodyPr>
          <a:lstStyle>
            <a:defPPr>
              <a:defRPr lang="ko-KR"/>
            </a:defPPr>
            <a:lvl1pPr marL="285750" indent="-285750" defTabSz="957943" latinLnBrk="0">
              <a:spcBef>
                <a:spcPts val="1500"/>
              </a:spcBef>
              <a:buFont typeface="Arial" panose="020B0604020202020204" pitchFamily="34" charset="0"/>
              <a:buChar char="•"/>
              <a:defRPr sz="2000">
                <a:latin typeface="Rix정고딕 M" panose="02020603020101020101" pitchFamily="18" charset="-127"/>
                <a:ea typeface="Rix정고딕 M" panose="02020603020101020101" pitchFamily="18" charset="-127"/>
              </a:defRPr>
            </a:lvl1pPr>
            <a:lvl2pPr marL="714375" lvl="1" indent="-342900" defTabSz="957943" latinLnBrk="0">
              <a:spcBef>
                <a:spcPts val="500"/>
              </a:spcBef>
              <a:buFont typeface="Wingdings" panose="05000000000000000000" pitchFamily="2" charset="2"/>
              <a:buChar char="ü"/>
              <a:defRPr sz="1600">
                <a:latin typeface="Rix정고딕 M" panose="02020603020101020101" pitchFamily="18" charset="-127"/>
                <a:ea typeface="Rix정고딕 M" panose="02020603020101020101" pitchFamily="18" charset="-127"/>
              </a:defRPr>
            </a:lvl2pPr>
          </a:lstStyle>
          <a:p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해당 실험에서는 인터럽트 방식을 사용</a:t>
            </a:r>
            <a:b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endParaRPr lang="en-US" altLang="ko-KR" sz="1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1184556" y="2275328"/>
            <a:ext cx="2606040" cy="1488220"/>
            <a:chOff x="1330036" y="842035"/>
            <a:chExt cx="3474720" cy="1984293"/>
          </a:xfrm>
        </p:grpSpPr>
        <p:sp>
          <p:nvSpPr>
            <p:cNvPr id="2" name="아래쪽 화살표 1"/>
            <p:cNvSpPr/>
            <p:nvPr/>
          </p:nvSpPr>
          <p:spPr>
            <a:xfrm>
              <a:off x="1330036" y="1396538"/>
              <a:ext cx="1712422" cy="142979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 dirty="0">
                  <a:solidFill>
                    <a:schemeClr val="tx1"/>
                  </a:solidFill>
                </a:rPr>
                <a:t>TASK</a:t>
              </a:r>
              <a:endParaRPr lang="ko-KR" altLang="en-US" sz="1350" dirty="0">
                <a:solidFill>
                  <a:schemeClr val="tx1"/>
                </a:solidFill>
              </a:endParaRPr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1753985" y="842035"/>
              <a:ext cx="856212" cy="53201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 dirty="0">
                  <a:solidFill>
                    <a:schemeClr val="tx1"/>
                  </a:solidFill>
                </a:rPr>
                <a:t>TASK</a:t>
              </a:r>
              <a:endParaRPr lang="ko-KR" altLang="en-US" sz="1350" dirty="0">
                <a:solidFill>
                  <a:schemeClr val="tx1"/>
                </a:solidFill>
              </a:endParaRPr>
            </a:p>
          </p:txBody>
        </p:sp>
        <p:sp>
          <p:nvSpPr>
            <p:cNvPr id="4" name="직사각형 3"/>
            <p:cNvSpPr/>
            <p:nvPr/>
          </p:nvSpPr>
          <p:spPr>
            <a:xfrm>
              <a:off x="3557847" y="970882"/>
              <a:ext cx="1246909" cy="806334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인터럽트</a:t>
              </a:r>
              <a:endParaRPr lang="en-US" altLang="ko-KR" sz="1200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서비스</a:t>
              </a:r>
              <a:endParaRPr lang="en-US" altLang="ko-KR" sz="1200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루틴</a:t>
              </a:r>
              <a:endParaRPr lang="en-US" altLang="ko-KR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6" name="직선 연결선 5"/>
            <p:cNvCxnSpPr/>
            <p:nvPr/>
          </p:nvCxnSpPr>
          <p:spPr>
            <a:xfrm flipH="1">
              <a:off x="2610198" y="970882"/>
              <a:ext cx="947649" cy="40316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 flipH="1" flipV="1">
              <a:off x="2610197" y="1374049"/>
              <a:ext cx="947650" cy="41808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543299" y="1472917"/>
            <a:ext cx="1330301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100" b="1" dirty="0"/>
              <a:t>Interrupt</a:t>
            </a:r>
            <a:endParaRPr lang="ko-KR" altLang="en-US" sz="21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4223608" y="2280776"/>
            <a:ext cx="3994150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50" dirty="0"/>
              <a:t>TASK</a:t>
            </a:r>
            <a:r>
              <a:rPr lang="ko-KR" altLang="en-US" sz="1350" dirty="0"/>
              <a:t>가 동작하다가 인터럽트가 걸리면 하던 </a:t>
            </a:r>
            <a:r>
              <a:rPr lang="en-US" altLang="ko-KR" sz="1350" dirty="0"/>
              <a:t>TASK </a:t>
            </a:r>
            <a:r>
              <a:rPr lang="ko-KR" altLang="en-US" sz="1350" dirty="0"/>
              <a:t>작업을 멈추고 해당 인터럽트 서비스 루틴 </a:t>
            </a:r>
            <a:r>
              <a:rPr lang="en-US" altLang="ko-KR" sz="1350" dirty="0"/>
              <a:t>(ISR) </a:t>
            </a:r>
            <a:r>
              <a:rPr lang="ko-KR" altLang="en-US" sz="1350" dirty="0"/>
              <a:t>수행 후 다시 하던 </a:t>
            </a:r>
            <a:r>
              <a:rPr lang="en-US" altLang="ko-KR" sz="1350" dirty="0"/>
              <a:t>TASK</a:t>
            </a:r>
            <a:r>
              <a:rPr lang="ko-KR" altLang="en-US" sz="1350" dirty="0"/>
              <a:t>로 돌아감</a:t>
            </a:r>
          </a:p>
        </p:txBody>
      </p:sp>
    </p:spTree>
    <p:extLst>
      <p:ext uri="{BB962C8B-B14F-4D97-AF65-F5344CB8AC3E}">
        <p14:creationId xmlns:p14="http://schemas.microsoft.com/office/powerpoint/2010/main" val="16817817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제목 4"/>
          <p:cNvSpPr txBox="1">
            <a:spLocks/>
          </p:cNvSpPr>
          <p:nvPr/>
        </p:nvSpPr>
        <p:spPr>
          <a:xfrm>
            <a:off x="370893" y="1595487"/>
            <a:ext cx="3929645" cy="230832"/>
          </a:xfrm>
          <a:prstGeom prst="rect">
            <a:avLst/>
          </a:prstGeom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  <a:contourClr>
                <a:schemeClr val="bg1"/>
              </a:contourClr>
            </a:sp3d>
          </a:bodyPr>
          <a:lstStyle>
            <a:defPPr>
              <a:defRPr lang="ko-KR"/>
            </a:defPPr>
            <a:lvl1pPr marL="285750" indent="-285750" defTabSz="957943" latinLnBrk="0">
              <a:spcBef>
                <a:spcPts val="1500"/>
              </a:spcBef>
              <a:buFont typeface="Arial" panose="020B0604020202020204" pitchFamily="34" charset="0"/>
              <a:buChar char="•"/>
              <a:defRPr sz="2000">
                <a:latin typeface="Rix정고딕 M" panose="02020603020101020101" pitchFamily="18" charset="-127"/>
                <a:ea typeface="Rix정고딕 M" panose="02020603020101020101" pitchFamily="18" charset="-127"/>
              </a:defRPr>
            </a:lvl1pPr>
            <a:lvl2pPr marL="714375" lvl="1" indent="-342900" defTabSz="957943" latinLnBrk="0">
              <a:spcBef>
                <a:spcPts val="500"/>
              </a:spcBef>
              <a:buFont typeface="Wingdings" panose="05000000000000000000" pitchFamily="2" charset="2"/>
              <a:buChar char="ü"/>
              <a:defRPr sz="1600">
                <a:latin typeface="Rix정고딕 M" panose="02020603020101020101" pitchFamily="18" charset="-127"/>
                <a:ea typeface="Rix정고딕 M" panose="02020603020101020101" pitchFamily="18" charset="-127"/>
              </a:defRPr>
            </a:lvl2pPr>
          </a:lstStyle>
          <a:p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직접 주소로 접근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vs 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정의된 주소 값 사용</a:t>
            </a:r>
            <a:endParaRPr lang="en-US" altLang="ko-KR" sz="1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854847" y="2373349"/>
            <a:ext cx="7207529" cy="2081234"/>
            <a:chOff x="1272799" y="2229283"/>
            <a:chExt cx="9610039" cy="2774979"/>
          </a:xfrm>
        </p:grpSpPr>
        <p:grpSp>
          <p:nvGrpSpPr>
            <p:cNvPr id="3" name="그룹 2"/>
            <p:cNvGrpSpPr/>
            <p:nvPr/>
          </p:nvGrpSpPr>
          <p:grpSpPr>
            <a:xfrm>
              <a:off x="1272799" y="2229283"/>
              <a:ext cx="9610039" cy="2774979"/>
              <a:chOff x="1281112" y="1481137"/>
              <a:chExt cx="9610039" cy="2774979"/>
            </a:xfrm>
          </p:grpSpPr>
          <p:pic>
            <p:nvPicPr>
              <p:cNvPr id="2" name="그림 1">
                <a:extLst>
                  <a:ext uri="{FF2B5EF4-FFF2-40B4-BE49-F238E27FC236}">
                    <a16:creationId xmlns:a16="http://schemas.microsoft.com/office/drawing/2014/main" id="{399ABB05-3099-4100-8788-8EDF2124579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b="64255"/>
              <a:stretch/>
            </p:blipFill>
            <p:spPr>
              <a:xfrm>
                <a:off x="1281112" y="1481137"/>
                <a:ext cx="9610039" cy="1785765"/>
              </a:xfrm>
              <a:prstGeom prst="rect">
                <a:avLst/>
              </a:prstGeom>
            </p:spPr>
          </p:pic>
          <p:pic>
            <p:nvPicPr>
              <p:cNvPr id="4" name="그림 3">
                <a:extLst>
                  <a:ext uri="{FF2B5EF4-FFF2-40B4-BE49-F238E27FC236}">
                    <a16:creationId xmlns:a16="http://schemas.microsoft.com/office/drawing/2014/main" id="{399ABB05-3099-4100-8788-8EDF2124579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81448" b="-1249"/>
              <a:stretch/>
            </p:blipFill>
            <p:spPr>
              <a:xfrm>
                <a:off x="1281112" y="3266902"/>
                <a:ext cx="9610039" cy="989214"/>
              </a:xfrm>
              <a:prstGeom prst="rect">
                <a:avLst/>
              </a:prstGeom>
            </p:spPr>
          </p:pic>
        </p:grpSp>
        <p:sp>
          <p:nvSpPr>
            <p:cNvPr id="5" name="직사각형 4"/>
            <p:cNvSpPr/>
            <p:nvPr/>
          </p:nvSpPr>
          <p:spPr>
            <a:xfrm>
              <a:off x="6151417" y="2319252"/>
              <a:ext cx="864524" cy="80291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1419996" y="2319251"/>
              <a:ext cx="864524" cy="80291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</p:grpSp>
    </p:spTree>
    <p:extLst>
      <p:ext uri="{BB962C8B-B14F-4D97-AF65-F5344CB8AC3E}">
        <p14:creationId xmlns:p14="http://schemas.microsoft.com/office/powerpoint/2010/main" val="34197562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제목 4"/>
          <p:cNvSpPr txBox="1">
            <a:spLocks/>
          </p:cNvSpPr>
          <p:nvPr/>
        </p:nvSpPr>
        <p:spPr>
          <a:xfrm>
            <a:off x="370893" y="1595487"/>
            <a:ext cx="4544008" cy="230832"/>
          </a:xfrm>
          <a:prstGeom prst="rect">
            <a:avLst/>
          </a:prstGeom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  <a:contourClr>
                <a:schemeClr val="bg1"/>
              </a:contourClr>
            </a:sp3d>
          </a:bodyPr>
          <a:lstStyle>
            <a:defPPr>
              <a:defRPr lang="ko-KR"/>
            </a:defPPr>
            <a:lvl1pPr marL="285750" indent="-285750" defTabSz="957943" latinLnBrk="0">
              <a:spcBef>
                <a:spcPts val="1500"/>
              </a:spcBef>
              <a:buFont typeface="Arial" panose="020B0604020202020204" pitchFamily="34" charset="0"/>
              <a:buChar char="•"/>
              <a:defRPr sz="2000">
                <a:latin typeface="Rix정고딕 M" panose="02020603020101020101" pitchFamily="18" charset="-127"/>
                <a:ea typeface="Rix정고딕 M" panose="02020603020101020101" pitchFamily="18" charset="-127"/>
              </a:defRPr>
            </a:lvl1pPr>
            <a:lvl2pPr marL="714375" lvl="1" indent="-342900" defTabSz="957943" latinLnBrk="0">
              <a:spcBef>
                <a:spcPts val="500"/>
              </a:spcBef>
              <a:buFont typeface="Wingdings" panose="05000000000000000000" pitchFamily="2" charset="2"/>
              <a:buChar char="ü"/>
              <a:defRPr sz="1600">
                <a:latin typeface="Rix정고딕 M" panose="02020603020101020101" pitchFamily="18" charset="-127"/>
                <a:ea typeface="Rix정고딕 M" panose="02020603020101020101" pitchFamily="18" charset="-127"/>
              </a:defRPr>
            </a:lvl2pPr>
          </a:lstStyle>
          <a:p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정의된 주소 값 사용 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vs Structures, functions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사용</a:t>
            </a:r>
            <a:endParaRPr lang="en-US" altLang="ko-KR" sz="1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631" y="2049152"/>
            <a:ext cx="6922294" cy="3607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3134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제목 4"/>
          <p:cNvSpPr txBox="1">
            <a:spLocks/>
          </p:cNvSpPr>
          <p:nvPr/>
        </p:nvSpPr>
        <p:spPr>
          <a:xfrm>
            <a:off x="370892" y="1595487"/>
            <a:ext cx="8053079" cy="654025"/>
          </a:xfrm>
          <a:prstGeom prst="rect">
            <a:avLst/>
          </a:prstGeom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  <a:contourClr>
                <a:schemeClr val="bg1"/>
              </a:contourClr>
            </a:sp3d>
          </a:bodyPr>
          <a:lstStyle>
            <a:defPPr>
              <a:defRPr lang="ko-KR"/>
            </a:defPPr>
            <a:lvl1pPr marL="285750" indent="-285750" defTabSz="957943" latinLnBrk="0">
              <a:spcBef>
                <a:spcPts val="1500"/>
              </a:spcBef>
              <a:buFont typeface="Arial" panose="020B0604020202020204" pitchFamily="34" charset="0"/>
              <a:buChar char="•"/>
              <a:defRPr sz="2000">
                <a:latin typeface="Rix정고딕 M" panose="02020603020101020101" pitchFamily="18" charset="-127"/>
                <a:ea typeface="Rix정고딕 M" panose="02020603020101020101" pitchFamily="18" charset="-127"/>
              </a:defRPr>
            </a:lvl1pPr>
            <a:lvl2pPr marL="714375" lvl="1" indent="-342900" defTabSz="957943" latinLnBrk="0">
              <a:spcBef>
                <a:spcPts val="500"/>
              </a:spcBef>
              <a:buFont typeface="Wingdings" panose="05000000000000000000" pitchFamily="2" charset="2"/>
              <a:buChar char="ü"/>
              <a:defRPr sz="1600">
                <a:latin typeface="Rix정고딕 M" panose="02020603020101020101" pitchFamily="18" charset="-127"/>
                <a:ea typeface="Rix정고딕 M" panose="02020603020101020101" pitchFamily="18" charset="-127"/>
              </a:defRPr>
            </a:lvl2pPr>
          </a:lstStyle>
          <a:p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EXTI(External interrupt/event controller block diagram)</a:t>
            </a:r>
          </a:p>
          <a:p>
            <a:endParaRPr lang="en-US" altLang="ko-KR" sz="1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1DD6380-196C-49CC-9308-C38FB69898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51495" y="1628438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350"/>
          </a:p>
        </p:txBody>
      </p:sp>
      <p:pic>
        <p:nvPicPr>
          <p:cNvPr id="1025" name="_x347182272" descr="EMB00004ddc3ea5">
            <a:extLst>
              <a:ext uri="{FF2B5EF4-FFF2-40B4-BE49-F238E27FC236}">
                <a16:creationId xmlns:a16="http://schemas.microsoft.com/office/drawing/2014/main" id="{F2538B44-6918-446A-BD7B-7F97DCFB43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2774" y="2249513"/>
            <a:ext cx="3861197" cy="3045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8C8D440-D677-4544-A71F-C1FB35E70B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1344" y="1938387"/>
            <a:ext cx="3281754" cy="3729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1620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제목 4"/>
          <p:cNvSpPr txBox="1">
            <a:spLocks/>
          </p:cNvSpPr>
          <p:nvPr/>
        </p:nvSpPr>
        <p:spPr>
          <a:xfrm>
            <a:off x="370893" y="1595487"/>
            <a:ext cx="3929645" cy="1446550"/>
          </a:xfrm>
          <a:prstGeom prst="rect">
            <a:avLst/>
          </a:prstGeom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  <a:contourClr>
                <a:schemeClr val="bg1"/>
              </a:contourClr>
            </a:sp3d>
          </a:bodyPr>
          <a:lstStyle>
            <a:defPPr>
              <a:defRPr lang="ko-KR"/>
            </a:defPPr>
            <a:lvl1pPr marL="285750" indent="-285750" defTabSz="957943" latinLnBrk="0">
              <a:spcBef>
                <a:spcPts val="1500"/>
              </a:spcBef>
              <a:buFont typeface="Arial" panose="020B0604020202020204" pitchFamily="34" charset="0"/>
              <a:buChar char="•"/>
              <a:defRPr sz="2000">
                <a:latin typeface="Rix정고딕 M" panose="02020603020101020101" pitchFamily="18" charset="-127"/>
                <a:ea typeface="Rix정고딕 M" panose="02020603020101020101" pitchFamily="18" charset="-127"/>
              </a:defRPr>
            </a:lvl1pPr>
            <a:lvl2pPr marL="714375" lvl="1" indent="-342900" defTabSz="957943" latinLnBrk="0">
              <a:spcBef>
                <a:spcPts val="500"/>
              </a:spcBef>
              <a:buFont typeface="Wingdings" panose="05000000000000000000" pitchFamily="2" charset="2"/>
              <a:buChar char="ü"/>
              <a:defRPr sz="1600">
                <a:latin typeface="Rix정고딕 M" panose="02020603020101020101" pitchFamily="18" charset="-127"/>
                <a:ea typeface="Rix정고딕 M" panose="02020603020101020101" pitchFamily="18" charset="-127"/>
              </a:defRPr>
            </a:lvl2pPr>
          </a:lstStyle>
          <a:p>
            <a:r>
              <a:rPr lang="en-US" altLang="ko-KR" sz="1500" dirty="0">
                <a:latin typeface="+mn-lt"/>
                <a:ea typeface="맑은 고딕" panose="020B0503020000020004" pitchFamily="50" charset="-127"/>
              </a:rPr>
              <a:t>Interrupt Vector Table</a:t>
            </a:r>
            <a:br>
              <a:rPr lang="en-US" altLang="ko-KR" sz="1500" dirty="0">
                <a:latin typeface="+mn-lt"/>
                <a:ea typeface="맑은 고딕" panose="020B0503020000020004" pitchFamily="50" charset="-127"/>
              </a:rPr>
            </a:br>
            <a:r>
              <a:rPr lang="en-US" altLang="ko-KR" sz="1500" dirty="0">
                <a:latin typeface="+mn-lt"/>
                <a:ea typeface="맑은 고딕" panose="020B0503020000020004" pitchFamily="50" charset="-127"/>
              </a:rPr>
              <a:t>- (</a:t>
            </a:r>
            <a:r>
              <a:rPr lang="en-US" altLang="ko-KR" sz="1500" dirty="0">
                <a:latin typeface="+mn-lt"/>
              </a:rPr>
              <a:t>startup_stm32f10x_cl.s)</a:t>
            </a:r>
          </a:p>
          <a:p>
            <a:endParaRPr lang="en-US" altLang="ko-KR" sz="1500" dirty="0">
              <a:latin typeface="+mn-lt"/>
              <a:ea typeface="맑은 고딕" panose="020B0503020000020004" pitchFamily="50" charset="-127"/>
            </a:endParaRPr>
          </a:p>
          <a:p>
            <a:pPr lvl="1">
              <a:spcBef>
                <a:spcPts val="1500"/>
              </a:spcBef>
            </a:pPr>
            <a:r>
              <a:rPr lang="ko-KR" altLang="en-US" sz="1200" dirty="0">
                <a:latin typeface="+mn-lt"/>
                <a:ea typeface="맑은 고딕" panose="020B0503020000020004" pitchFamily="50" charset="-127"/>
              </a:rPr>
              <a:t>각 인터럽트 </a:t>
            </a:r>
            <a:r>
              <a:rPr lang="ko-KR" altLang="en-US" sz="1200" dirty="0" err="1">
                <a:latin typeface="+mn-lt"/>
                <a:ea typeface="맑은 고딕" panose="020B0503020000020004" pitchFamily="50" charset="-127"/>
              </a:rPr>
              <a:t>핸들러에서</a:t>
            </a:r>
            <a:r>
              <a:rPr lang="ko-KR" altLang="en-US" sz="1200" dirty="0">
                <a:latin typeface="+mn-lt"/>
                <a:ea typeface="맑은 고딕" panose="020B0503020000020004" pitchFamily="50" charset="-127"/>
              </a:rPr>
              <a:t> 호출되는 함수 프로토타입이 정의되어 있음</a:t>
            </a:r>
            <a:endParaRPr lang="en-US" altLang="ko-KR" sz="1200" dirty="0">
              <a:latin typeface="+mn-lt"/>
              <a:ea typeface="맑은 고딕" panose="020B0503020000020004" pitchFamily="50" charset="-127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1DD6380-196C-49CC-9308-C38FB69898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51495" y="1628438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35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750C865-2922-4070-A673-D8145BCDDF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7700" y="1221581"/>
            <a:ext cx="3914775" cy="454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16878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제목 4"/>
          <p:cNvSpPr txBox="1">
            <a:spLocks/>
          </p:cNvSpPr>
          <p:nvPr/>
        </p:nvSpPr>
        <p:spPr>
          <a:xfrm>
            <a:off x="476880" y="1084254"/>
            <a:ext cx="5595568" cy="1261884"/>
          </a:xfrm>
          <a:prstGeom prst="rect">
            <a:avLst/>
          </a:prstGeom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  <a:contourClr>
                <a:schemeClr val="bg1"/>
              </a:contourClr>
            </a:sp3d>
          </a:bodyPr>
          <a:lstStyle>
            <a:defPPr>
              <a:defRPr lang="ko-KR"/>
            </a:defPPr>
            <a:lvl1pPr marL="285750" indent="-285750" defTabSz="957943" latinLnBrk="0">
              <a:spcBef>
                <a:spcPts val="1500"/>
              </a:spcBef>
              <a:buFont typeface="Arial" panose="020B0604020202020204" pitchFamily="34" charset="0"/>
              <a:buChar char="•"/>
              <a:defRPr sz="2000">
                <a:latin typeface="Rix정고딕 M" panose="02020603020101020101" pitchFamily="18" charset="-127"/>
                <a:ea typeface="Rix정고딕 M" panose="02020603020101020101" pitchFamily="18" charset="-127"/>
              </a:defRPr>
            </a:lvl1pPr>
            <a:lvl2pPr marL="714375" lvl="1" indent="-342900" defTabSz="957943" latinLnBrk="0">
              <a:spcBef>
                <a:spcPts val="500"/>
              </a:spcBef>
              <a:buFont typeface="Wingdings" panose="05000000000000000000" pitchFamily="2" charset="2"/>
              <a:buChar char="ü"/>
              <a:defRPr sz="1600">
                <a:latin typeface="Rix정고딕 M" panose="02020603020101020101" pitchFamily="18" charset="-127"/>
                <a:ea typeface="Rix정고딕 M" panose="02020603020101020101" pitchFamily="18" charset="-127"/>
              </a:defRPr>
            </a:lvl2pPr>
          </a:lstStyle>
          <a:p>
            <a:r>
              <a:rPr lang="en-US" altLang="ko-KR" sz="1500" dirty="0">
                <a:latin typeface="+mj-ea"/>
                <a:ea typeface="+mj-ea"/>
              </a:rPr>
              <a:t>NVIC : </a:t>
            </a:r>
            <a:r>
              <a:rPr lang="ko-KR" altLang="en-US" sz="1500" dirty="0">
                <a:latin typeface="+mj-ea"/>
                <a:ea typeface="+mj-ea"/>
              </a:rPr>
              <a:t>여러 인터럽트를 관리해주는 컨트롤러</a:t>
            </a:r>
            <a:endParaRPr lang="en-US" altLang="ko-KR" sz="1500" dirty="0">
              <a:latin typeface="+mj-ea"/>
              <a:ea typeface="+mj-ea"/>
            </a:endParaRPr>
          </a:p>
          <a:p>
            <a:pPr lvl="1">
              <a:spcBef>
                <a:spcPts val="1500"/>
              </a:spcBef>
            </a:pPr>
            <a:r>
              <a:rPr lang="ko-KR" altLang="en-US" sz="1200" dirty="0">
                <a:latin typeface="+mj-ea"/>
                <a:ea typeface="+mj-ea"/>
              </a:rPr>
              <a:t>여러 인터럽트의 우선 순위를 정해줄 수 있음</a:t>
            </a:r>
            <a:endParaRPr lang="en-US" altLang="ko-KR" sz="1200" dirty="0">
              <a:latin typeface="+mj-ea"/>
              <a:ea typeface="+mj-ea"/>
            </a:endParaRPr>
          </a:p>
          <a:p>
            <a:r>
              <a:rPr lang="en-US" altLang="ko-KR" sz="1500" dirty="0" err="1">
                <a:latin typeface="+mj-ea"/>
                <a:ea typeface="+mj-ea"/>
              </a:rPr>
              <a:t>NVIC_Priority_Table</a:t>
            </a:r>
            <a:r>
              <a:rPr lang="en-US" altLang="ko-KR" sz="1500" dirty="0">
                <a:latin typeface="+mj-ea"/>
                <a:ea typeface="+mj-ea"/>
              </a:rPr>
              <a:t> </a:t>
            </a:r>
            <a:br>
              <a:rPr lang="en-US" altLang="ko-KR" sz="1500" dirty="0">
                <a:latin typeface="+mj-ea"/>
                <a:ea typeface="+mj-ea"/>
              </a:rPr>
            </a:br>
            <a:r>
              <a:rPr lang="en-US" altLang="ko-KR" sz="1500" dirty="0">
                <a:latin typeface="+mj-ea"/>
                <a:ea typeface="+mj-ea"/>
              </a:rPr>
              <a:t>- (</a:t>
            </a:r>
            <a:r>
              <a:rPr lang="en-US" altLang="ko-KR" sz="1500" dirty="0" err="1">
                <a:latin typeface="+mj-ea"/>
                <a:ea typeface="+mj-ea"/>
              </a:rPr>
              <a:t>misc.h</a:t>
            </a:r>
            <a:r>
              <a:rPr lang="en-US" altLang="ko-KR" sz="1500" dirty="0">
                <a:latin typeface="+mj-ea"/>
                <a:ea typeface="+mj-ea"/>
              </a:rPr>
              <a:t>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F8A4547-D179-4560-8ACC-19300FA07D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9522" y="2851330"/>
            <a:ext cx="6629400" cy="2464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0509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A449DB62-B8DC-4098-89BB-6E94ABF9FE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34077" y="74808"/>
            <a:ext cx="3717843" cy="545880"/>
          </a:xfrm>
        </p:spPr>
        <p:txBody>
          <a:bodyPr/>
          <a:lstStyle/>
          <a:p>
            <a:r>
              <a:rPr lang="ko-KR" altLang="en-US" dirty="0"/>
              <a:t>실험미션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4C8C86F-7E7F-4EB4-B491-DCDBFBC62E9C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C3710BEF-9986-4ED6-8709-A699EEAB593B}" type="slidenum">
              <a:rPr lang="ko-KR" altLang="en-US" smtClean="0"/>
              <a:pPr/>
              <a:t>4</a:t>
            </a:fld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FF6B85F-C940-4F12-8B12-1C065FF13D51}"/>
              </a:ext>
            </a:extLst>
          </p:cNvPr>
          <p:cNvSpPr/>
          <p:nvPr/>
        </p:nvSpPr>
        <p:spPr>
          <a:xfrm>
            <a:off x="5940153" y="3789040"/>
            <a:ext cx="2880319" cy="945930"/>
          </a:xfrm>
          <a:prstGeom prst="rect">
            <a:avLst/>
          </a:prstGeom>
          <a:noFill/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ysClr val="windowText" lastClr="000000"/>
                </a:solidFill>
              </a:rPr>
              <a:t>미션 힌트</a:t>
            </a:r>
            <a:endParaRPr lang="en-US" altLang="ko-KR" b="1" dirty="0">
              <a:solidFill>
                <a:sysClr val="windowText" lastClr="000000"/>
              </a:solidFill>
            </a:endParaRPr>
          </a:p>
          <a:p>
            <a:pPr algn="ctr"/>
            <a:r>
              <a:rPr lang="en-US" altLang="ko-KR" sz="1600" dirty="0">
                <a:solidFill>
                  <a:sysClr val="windowText" lastClr="000000"/>
                </a:solidFill>
              </a:rPr>
              <a:t>28</a:t>
            </a:r>
            <a:r>
              <a:rPr lang="ko-KR" altLang="en-US" sz="1600" dirty="0">
                <a:solidFill>
                  <a:sysClr val="windowText" lastClr="000000"/>
                </a:solidFill>
              </a:rPr>
              <a:t> </a:t>
            </a:r>
            <a:r>
              <a:rPr lang="en-US" altLang="ko-KR" sz="1600" dirty="0">
                <a:solidFill>
                  <a:sysClr val="windowText" lastClr="000000"/>
                </a:solidFill>
              </a:rPr>
              <a:t>=</a:t>
            </a:r>
            <a:r>
              <a:rPr lang="ko-KR" altLang="en-US" sz="1600" dirty="0">
                <a:solidFill>
                  <a:sysClr val="windowText" lastClr="000000"/>
                </a:solidFill>
              </a:rPr>
              <a:t> </a:t>
            </a:r>
            <a:r>
              <a:rPr lang="en-US" altLang="ko-KR" sz="1600" dirty="0">
                <a:solidFill>
                  <a:sysClr val="windowText" lastClr="000000"/>
                </a:solidFill>
              </a:rPr>
              <a:t>25</a:t>
            </a:r>
            <a:r>
              <a:rPr lang="ko-KR" altLang="en-US" sz="1600" dirty="0">
                <a:solidFill>
                  <a:sysClr val="windowText" lastClr="000000"/>
                </a:solidFill>
              </a:rPr>
              <a:t> </a:t>
            </a:r>
            <a:r>
              <a:rPr lang="en-US" altLang="ko-KR" sz="1600" dirty="0">
                <a:solidFill>
                  <a:sysClr val="windowText" lastClr="000000"/>
                </a:solidFill>
              </a:rPr>
              <a:t>/</a:t>
            </a:r>
            <a:r>
              <a:rPr lang="ko-KR" altLang="en-US" sz="1600" dirty="0">
                <a:solidFill>
                  <a:sysClr val="windowText" lastClr="000000"/>
                </a:solidFill>
              </a:rPr>
              <a:t> </a:t>
            </a:r>
            <a:r>
              <a:rPr lang="en-US" altLang="ko-KR" sz="1600" dirty="0">
                <a:solidFill>
                  <a:sysClr val="windowText" lastClr="000000"/>
                </a:solidFill>
              </a:rPr>
              <a:t>5</a:t>
            </a:r>
            <a:r>
              <a:rPr lang="ko-KR" altLang="en-US" sz="1600" dirty="0">
                <a:solidFill>
                  <a:sysClr val="windowText" lastClr="000000"/>
                </a:solidFill>
              </a:rPr>
              <a:t> </a:t>
            </a:r>
            <a:r>
              <a:rPr lang="en-US" altLang="ko-KR" sz="1600" dirty="0">
                <a:solidFill>
                  <a:sysClr val="windowText" lastClr="000000"/>
                </a:solidFill>
              </a:rPr>
              <a:t>* 4 / 5 * 7</a:t>
            </a:r>
          </a:p>
          <a:p>
            <a:pPr algn="ctr"/>
            <a:r>
              <a:rPr lang="en-US" altLang="ko-KR" sz="1600" dirty="0">
                <a:solidFill>
                  <a:sysClr val="windowText" lastClr="000000"/>
                </a:solidFill>
              </a:rPr>
              <a:t>52 = 25 / 5 </a:t>
            </a:r>
            <a:r>
              <a:rPr lang="en-US" altLang="ko-KR" sz="1600">
                <a:solidFill>
                  <a:sysClr val="windowText" lastClr="000000"/>
                </a:solidFill>
              </a:rPr>
              <a:t>* 13 </a:t>
            </a:r>
            <a:r>
              <a:rPr lang="en-US" altLang="ko-KR" sz="1600" dirty="0">
                <a:solidFill>
                  <a:sysClr val="windowText" lastClr="000000"/>
                </a:solidFill>
              </a:rPr>
              <a:t>/ 5 * 4</a:t>
            </a:r>
            <a:endParaRPr lang="ko-KR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0631464-A5A4-415F-3EF9-D4A6C89E0F15}"/>
              </a:ext>
            </a:extLst>
          </p:cNvPr>
          <p:cNvSpPr/>
          <p:nvPr/>
        </p:nvSpPr>
        <p:spPr>
          <a:xfrm>
            <a:off x="134077" y="4521973"/>
            <a:ext cx="8974428" cy="19313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05000"/>
              </a:lnSpc>
              <a:spcAft>
                <a:spcPts val="800"/>
              </a:spcAft>
            </a:pPr>
            <a:r>
              <a:rPr lang="ko-KR" altLang="ko-KR" sz="1600" b="1" dirty="0">
                <a:latin typeface="+mj-lt"/>
                <a:cs typeface="Times New Roman" panose="02020603050405020304" pitchFamily="18" charset="0"/>
              </a:rPr>
              <a:t>이번 주 실험 결과 보고서</a:t>
            </a:r>
          </a:p>
          <a:p>
            <a:pPr marL="285750" indent="-285750">
              <a:lnSpc>
                <a:spcPct val="105000"/>
              </a:lnSpc>
              <a:spcAft>
                <a:spcPts val="800"/>
              </a:spcAft>
              <a:buFont typeface="+mj-lt"/>
              <a:buAutoNum type="alphaUcPeriod"/>
            </a:pPr>
            <a:r>
              <a:rPr lang="ko-KR" altLang="ko-KR" sz="1600" b="1" dirty="0">
                <a:latin typeface="+mj-lt"/>
                <a:cs typeface="Times New Roman" panose="02020603050405020304" pitchFamily="18" charset="0"/>
              </a:rPr>
              <a:t>이론부터 실습까지 전반적인 내용을 포함하도록 작성</a:t>
            </a:r>
            <a:r>
              <a:rPr lang="en-US" altLang="ko-KR" sz="1600" b="1" dirty="0">
                <a:latin typeface="+mj-lt"/>
                <a:cs typeface="Times New Roman" panose="02020603050405020304" pitchFamily="18" charset="0"/>
              </a:rPr>
              <a:t> </a:t>
            </a:r>
            <a:br>
              <a:rPr lang="en-US" altLang="ko-KR" sz="1600" b="1" dirty="0">
                <a:latin typeface="+mj-lt"/>
                <a:cs typeface="Times New Roman" panose="02020603050405020304" pitchFamily="18" charset="0"/>
              </a:rPr>
            </a:br>
            <a:r>
              <a:rPr lang="en-US" altLang="ko-KR" sz="1600" b="1" dirty="0">
                <a:latin typeface="+mj-lt"/>
                <a:cs typeface="Times New Roman" panose="02020603050405020304" pitchFamily="18" charset="0"/>
              </a:rPr>
              <a:t>(</a:t>
            </a:r>
            <a:r>
              <a:rPr lang="ko-KR" altLang="en-US" sz="1600" b="1" dirty="0">
                <a:latin typeface="+mj-lt"/>
                <a:cs typeface="Times New Roman" panose="02020603050405020304" pitchFamily="18" charset="0"/>
              </a:rPr>
              <a:t>실험 과정 사진 찍으시면 좋아요</a:t>
            </a:r>
            <a:r>
              <a:rPr lang="en-US" altLang="ko-KR" sz="1600" b="1" dirty="0">
                <a:latin typeface="+mj-lt"/>
                <a:cs typeface="Times New Roman" panose="02020603050405020304" pitchFamily="18" charset="0"/>
              </a:rPr>
              <a:t>)</a:t>
            </a:r>
          </a:p>
          <a:p>
            <a:pPr marL="285750" indent="-285750">
              <a:lnSpc>
                <a:spcPct val="105000"/>
              </a:lnSpc>
              <a:spcAft>
                <a:spcPts val="800"/>
              </a:spcAft>
              <a:buFont typeface="+mj-lt"/>
              <a:buAutoNum type="alphaUcPeriod"/>
            </a:pPr>
            <a:r>
              <a:rPr lang="ko-KR" altLang="en-US" sz="1600" b="1" dirty="0">
                <a:latin typeface="+mj-lt"/>
                <a:cs typeface="Times New Roman" panose="02020603050405020304" pitchFamily="18" charset="0"/>
              </a:rPr>
              <a:t>결과보고서의 형식은 자유</a:t>
            </a:r>
            <a:r>
              <a:rPr lang="en-US" altLang="ko-KR" sz="1600" b="1" dirty="0">
                <a:latin typeface="+mj-lt"/>
                <a:cs typeface="Times New Roman" panose="02020603050405020304" pitchFamily="18" charset="0"/>
              </a:rPr>
              <a:t>, </a:t>
            </a:r>
            <a:r>
              <a:rPr lang="ko-KR" altLang="en-US" sz="1600" b="1" dirty="0">
                <a:latin typeface="+mj-lt"/>
                <a:cs typeface="Times New Roman" panose="02020603050405020304" pitchFamily="18" charset="0"/>
              </a:rPr>
              <a:t>표지 제외 </a:t>
            </a:r>
            <a:r>
              <a:rPr lang="en-US" altLang="ko-KR" sz="1600" b="1" dirty="0">
                <a:latin typeface="+mj-lt"/>
                <a:cs typeface="Times New Roman" panose="02020603050405020304" pitchFamily="18" charset="0"/>
              </a:rPr>
              <a:t>3</a:t>
            </a:r>
            <a:r>
              <a:rPr lang="ko-KR" altLang="en-US" sz="1600" b="1" dirty="0">
                <a:latin typeface="+mj-lt"/>
                <a:cs typeface="Times New Roman" panose="02020603050405020304" pitchFamily="18" charset="0"/>
              </a:rPr>
              <a:t>장 이상</a:t>
            </a:r>
            <a:r>
              <a:rPr lang="en-US" altLang="ko-KR" sz="1600" b="1" dirty="0">
                <a:latin typeface="+mj-lt"/>
                <a:cs typeface="Times New Roman" panose="02020603050405020304" pitchFamily="18" charset="0"/>
              </a:rPr>
              <a:t>, </a:t>
            </a:r>
            <a:r>
              <a:rPr lang="ko-KR" altLang="en-US" sz="1600" b="1" dirty="0">
                <a:latin typeface="+mj-lt"/>
                <a:cs typeface="Times New Roman" panose="02020603050405020304" pitchFamily="18" charset="0"/>
              </a:rPr>
              <a:t>실험 목표</a:t>
            </a:r>
            <a:r>
              <a:rPr lang="en-US" altLang="ko-KR" sz="1600" b="1" dirty="0">
                <a:latin typeface="+mj-lt"/>
                <a:cs typeface="Times New Roman" panose="02020603050405020304" pitchFamily="18" charset="0"/>
              </a:rPr>
              <a:t>/</a:t>
            </a:r>
            <a:r>
              <a:rPr lang="ko-KR" altLang="en-US" sz="1600" b="1" dirty="0">
                <a:latin typeface="+mj-lt"/>
                <a:cs typeface="Times New Roman" panose="02020603050405020304" pitchFamily="18" charset="0"/>
              </a:rPr>
              <a:t>과정</a:t>
            </a:r>
            <a:r>
              <a:rPr lang="en-US" altLang="ko-KR" sz="1600" b="1" dirty="0">
                <a:latin typeface="+mj-lt"/>
                <a:cs typeface="Times New Roman" panose="02020603050405020304" pitchFamily="18" charset="0"/>
              </a:rPr>
              <a:t>/</a:t>
            </a:r>
            <a:r>
              <a:rPr lang="ko-KR" altLang="en-US" sz="1600" b="1" dirty="0">
                <a:latin typeface="+mj-lt"/>
                <a:cs typeface="Times New Roman" panose="02020603050405020304" pitchFamily="18" charset="0"/>
              </a:rPr>
              <a:t>결과 등이 잘 드러나게 작성</a:t>
            </a:r>
            <a:br>
              <a:rPr lang="en-US" altLang="ko-KR" sz="1600" b="1" dirty="0">
                <a:latin typeface="+mj-lt"/>
                <a:cs typeface="Times New Roman" panose="02020603050405020304" pitchFamily="18" charset="0"/>
              </a:rPr>
            </a:br>
            <a:r>
              <a:rPr lang="en-US" altLang="ko-KR" sz="1600" b="1" dirty="0">
                <a:latin typeface="+mj-lt"/>
                <a:cs typeface="Times New Roman" panose="02020603050405020304" pitchFamily="18" charset="0"/>
              </a:rPr>
              <a:t>(</a:t>
            </a:r>
            <a:r>
              <a:rPr lang="ko-KR" altLang="en-US" sz="1600" b="1" dirty="0">
                <a:latin typeface="+mj-lt"/>
                <a:cs typeface="Times New Roman" panose="02020603050405020304" pitchFamily="18" charset="0"/>
              </a:rPr>
              <a:t>보고서에 전체 코드를 그대로 붙여 넣으면 감점</a:t>
            </a:r>
            <a:r>
              <a:rPr lang="en-US" altLang="ko-KR" sz="1600" b="1" dirty="0">
                <a:latin typeface="+mj-lt"/>
                <a:cs typeface="Times New Roman" panose="02020603050405020304" pitchFamily="18" charset="0"/>
              </a:rPr>
              <a:t>)</a:t>
            </a:r>
            <a:endParaRPr lang="ko-KR" altLang="ko-KR" sz="1600" b="1" dirty="0">
              <a:latin typeface="+mj-lt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05000"/>
              </a:lnSpc>
              <a:spcAft>
                <a:spcPts val="800"/>
              </a:spcAft>
              <a:buFont typeface="+mj-lt"/>
              <a:buAutoNum type="alphaUcPeriod"/>
            </a:pPr>
            <a:r>
              <a:rPr lang="en-US" altLang="ko-KR" sz="1600" b="1" dirty="0">
                <a:latin typeface="+mj-lt"/>
                <a:cs typeface="Times New Roman" panose="02020603050405020304" pitchFamily="18" charset="0"/>
              </a:rPr>
              <a:t>PDF </a:t>
            </a:r>
            <a:r>
              <a:rPr lang="ko-KR" altLang="en-US" sz="1600" b="1" dirty="0">
                <a:latin typeface="+mj-lt"/>
                <a:cs typeface="Times New Roman" panose="02020603050405020304" pitchFamily="18" charset="0"/>
              </a:rPr>
              <a:t>형식으로</a:t>
            </a:r>
            <a:r>
              <a:rPr lang="en-US" altLang="ko-KR" sz="1600" b="1" dirty="0">
                <a:latin typeface="+mj-lt"/>
                <a:cs typeface="Times New Roman" panose="02020603050405020304" pitchFamily="18" charset="0"/>
              </a:rPr>
              <a:t>, </a:t>
            </a:r>
            <a:r>
              <a:rPr lang="ko-KR" altLang="en-US" sz="1600" b="1" dirty="0">
                <a:latin typeface="+mj-lt"/>
                <a:cs typeface="Times New Roman" panose="02020603050405020304" pitchFamily="18" charset="0"/>
              </a:rPr>
              <a:t>코드</a:t>
            </a:r>
            <a:r>
              <a:rPr lang="en-US" altLang="ko-KR" sz="1600" b="1" dirty="0">
                <a:latin typeface="+mj-lt"/>
                <a:cs typeface="Times New Roman" panose="02020603050405020304" pitchFamily="18" charset="0"/>
              </a:rPr>
              <a:t>(</a:t>
            </a:r>
            <a:r>
              <a:rPr lang="en-US" altLang="ko-KR" sz="1600" b="1" dirty="0" err="1">
                <a:latin typeface="+mj-lt"/>
                <a:cs typeface="Times New Roman" panose="02020603050405020304" pitchFamily="18" charset="0"/>
              </a:rPr>
              <a:t>main.c</a:t>
            </a:r>
            <a:r>
              <a:rPr lang="en-US" altLang="ko-KR" sz="1600" b="1" dirty="0">
                <a:latin typeface="+mj-lt"/>
                <a:cs typeface="Times New Roman" panose="02020603050405020304" pitchFamily="18" charset="0"/>
              </a:rPr>
              <a:t>)</a:t>
            </a:r>
            <a:r>
              <a:rPr lang="ko-KR" altLang="en-US" sz="1600" b="1" dirty="0">
                <a:latin typeface="+mj-lt"/>
                <a:cs typeface="Times New Roman" panose="02020603050405020304" pitchFamily="18" charset="0"/>
              </a:rPr>
              <a:t>와 함께 수요일 </a:t>
            </a:r>
            <a:r>
              <a:rPr lang="en-US" altLang="ko-KR" sz="1600" b="1" dirty="0">
                <a:latin typeface="+mj-lt"/>
                <a:cs typeface="Times New Roman" panose="02020603050405020304" pitchFamily="18" charset="0"/>
              </a:rPr>
              <a:t>13:00 </a:t>
            </a:r>
            <a:r>
              <a:rPr lang="ko-KR" altLang="en-US" sz="1600" b="1" dirty="0">
                <a:latin typeface="+mj-lt"/>
                <a:cs typeface="Times New Roman" panose="02020603050405020304" pitchFamily="18" charset="0"/>
              </a:rPr>
              <a:t>까지</a:t>
            </a:r>
            <a:r>
              <a:rPr lang="en-US" altLang="ko-KR" sz="1600" b="1" dirty="0">
                <a:latin typeface="+mj-lt"/>
                <a:cs typeface="Times New Roman" panose="02020603050405020304" pitchFamily="18" charset="0"/>
              </a:rPr>
              <a:t> PLATO </a:t>
            </a:r>
            <a:r>
              <a:rPr lang="ko-KR" altLang="en-US" sz="1600" b="1" dirty="0">
                <a:latin typeface="+mj-lt"/>
                <a:cs typeface="Times New Roman" panose="02020603050405020304" pitchFamily="18" charset="0"/>
              </a:rPr>
              <a:t>제출</a:t>
            </a:r>
            <a:endParaRPr lang="en-US" altLang="ko-KR" sz="1600" b="1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9B1A9ED-7498-3136-4FBA-4D0448924BDC}"/>
              </a:ext>
            </a:extLst>
          </p:cNvPr>
          <p:cNvSpPr/>
          <p:nvPr/>
        </p:nvSpPr>
        <p:spPr>
          <a:xfrm>
            <a:off x="294055" y="908720"/>
            <a:ext cx="8496944" cy="2786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ts val="1600"/>
              </a:spcBef>
              <a:spcAft>
                <a:spcPts val="200"/>
              </a:spcAft>
            </a:pPr>
            <a:r>
              <a:rPr lang="ko-KR" altLang="ko-KR" sz="2000" b="1" kern="0" cap="all" spc="2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실험 검사</a:t>
            </a:r>
            <a:endParaRPr lang="en-US" altLang="ko-KR" sz="2000" b="1" kern="0" cap="all" spc="2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>
              <a:spcBef>
                <a:spcPts val="1600"/>
              </a:spcBef>
              <a:spcAft>
                <a:spcPts val="200"/>
              </a:spcAft>
            </a:pPr>
            <a:r>
              <a:rPr lang="ko-KR" altLang="en-US" sz="1400" b="1" kern="0" cap="all" spc="2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미션을 구현한 조는 조교의 간단한 퀴즈 및 검사</a:t>
            </a:r>
            <a:endParaRPr lang="en-US" altLang="ko-KR" sz="1400" b="1" kern="0" cap="all" spc="2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>
              <a:spcBef>
                <a:spcPts val="1600"/>
              </a:spcBef>
              <a:spcAft>
                <a:spcPts val="200"/>
              </a:spcAft>
            </a:pPr>
            <a:r>
              <a:rPr lang="ko-KR" altLang="en-US" sz="1400" b="1" kern="0" cap="all" spc="2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오늘 검사 받을 수 있는 조는 오늘 받고 못 받는 조는 따로 미션 수행 후 다음 주 강의 시간에 검사</a:t>
            </a:r>
            <a:endParaRPr lang="en-US" altLang="ko-KR" sz="1400" b="1" kern="0" cap="all" spc="2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>
              <a:spcBef>
                <a:spcPts val="1600"/>
              </a:spcBef>
              <a:spcAft>
                <a:spcPts val="200"/>
              </a:spcAft>
            </a:pPr>
            <a:endParaRPr lang="ko-KR" altLang="ko-KR" b="1" kern="0" cap="all" spc="2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5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altLang="ko-KR" sz="16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week06_template.c </a:t>
            </a:r>
            <a:r>
              <a:rPr lang="ko-KR" altLang="en-US" sz="16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에 </a:t>
            </a:r>
            <a:r>
              <a:rPr lang="en-US" altLang="ko-KR" sz="16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TODO </a:t>
            </a:r>
            <a:r>
              <a:rPr lang="ko-KR" altLang="en-US" sz="16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부분 채워 넣기</a:t>
            </a:r>
            <a:r>
              <a:rPr lang="en-US" altLang="ko-KR" sz="16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6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라이브러리 활용할 것</a:t>
            </a:r>
          </a:p>
          <a:p>
            <a:pPr marL="342900" lvl="0" indent="-342900" algn="just">
              <a:lnSpc>
                <a:spcPct val="105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altLang="ko-KR" sz="16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UART </a:t>
            </a:r>
            <a:r>
              <a:rPr lang="ko-KR" altLang="en-US" sz="16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통신을 이용하여 </a:t>
            </a:r>
            <a:r>
              <a:rPr lang="en-US" altLang="ko-KR" sz="16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Putty</a:t>
            </a:r>
            <a:r>
              <a:rPr lang="ko-KR" altLang="en-US" sz="16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로 출력</a:t>
            </a:r>
          </a:p>
          <a:p>
            <a:pPr marL="342900" lvl="0" indent="-342900" algn="just">
              <a:lnSpc>
                <a:spcPct val="105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ko-KR" altLang="en-US" sz="16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6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ex) user S1 Button </a:t>
            </a:r>
            <a:r>
              <a:rPr lang="ko-KR" altLang="en-US" sz="16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누르는 동안</a:t>
            </a:r>
            <a:r>
              <a:rPr lang="en-US" altLang="ko-KR" sz="16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, “Hello </a:t>
            </a:r>
            <a:r>
              <a:rPr lang="en-US" altLang="ko-KR" sz="1600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TeamXX</a:t>
            </a:r>
            <a:r>
              <a:rPr lang="en-US" altLang="ko-KR" sz="16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\r\n”</a:t>
            </a:r>
          </a:p>
        </p:txBody>
      </p:sp>
    </p:spTree>
    <p:extLst>
      <p:ext uri="{BB962C8B-B14F-4D97-AF65-F5344CB8AC3E}">
        <p14:creationId xmlns:p14="http://schemas.microsoft.com/office/powerpoint/2010/main" val="31978200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93D9F381-945D-4B07-B8DF-2E6E439CBF9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563888" y="3140968"/>
            <a:ext cx="5040560" cy="32403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800" dirty="0"/>
              <a:t>5</a:t>
            </a:r>
            <a:r>
              <a:rPr lang="ko-KR" altLang="en-US" sz="2800" dirty="0"/>
              <a:t>주차 실험 내용</a:t>
            </a:r>
          </a:p>
        </p:txBody>
      </p:sp>
    </p:spTree>
    <p:extLst>
      <p:ext uri="{BB962C8B-B14F-4D97-AF65-F5344CB8AC3E}">
        <p14:creationId xmlns:p14="http://schemas.microsoft.com/office/powerpoint/2010/main" val="17073254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9788C4EF-2951-4958-8B02-7FCF5148E5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실험 목적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50D63D5-D98B-4909-BC59-295D70F9E1F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A961F641-61AD-4368-9624-9DCC45F4B12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95288" y="1196752"/>
            <a:ext cx="8424862" cy="4897091"/>
          </a:xfrm>
        </p:spPr>
        <p:txBody>
          <a:bodyPr/>
          <a:lstStyle/>
          <a:p>
            <a:pPr lvl="0">
              <a:lnSpc>
                <a:spcPct val="150000"/>
              </a:lnSpc>
            </a:pPr>
            <a:r>
              <a:rPr lang="ko-KR" altLang="en-US" dirty="0"/>
              <a:t>라이브러리를 활용하여 코드 작성</a:t>
            </a:r>
            <a:endParaRPr lang="en-US" altLang="ko-KR" dirty="0"/>
          </a:p>
          <a:p>
            <a:pPr lvl="0">
              <a:lnSpc>
                <a:spcPct val="150000"/>
              </a:lnSpc>
            </a:pPr>
            <a:r>
              <a:rPr lang="en-US" altLang="ko-KR" dirty="0"/>
              <a:t>Clock Tree </a:t>
            </a:r>
            <a:r>
              <a:rPr lang="ko-KR" altLang="en-US" dirty="0"/>
              <a:t>의 이해 및 사용자 </a:t>
            </a:r>
            <a:r>
              <a:rPr lang="en-US" altLang="ko-KR" dirty="0"/>
              <a:t>Clock </a:t>
            </a:r>
            <a:r>
              <a:rPr lang="ko-KR" altLang="en-US" dirty="0"/>
              <a:t>설정</a:t>
            </a:r>
            <a:endParaRPr lang="en-US" altLang="ko-KR" dirty="0"/>
          </a:p>
          <a:p>
            <a:pPr lvl="0">
              <a:lnSpc>
                <a:spcPct val="150000"/>
              </a:lnSpc>
            </a:pPr>
            <a:r>
              <a:rPr lang="en-US" altLang="ko-KR" dirty="0"/>
              <a:t>UART </a:t>
            </a:r>
            <a:r>
              <a:rPr lang="ko-KR" altLang="en-US" dirty="0"/>
              <a:t>통신의 원리를 배우고 실제 설정 방법 파악</a:t>
            </a:r>
            <a:endParaRPr lang="en-US" altLang="ko-KR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5EC7E8B-7327-4B5F-BD86-65134D71254E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C3710BEF-9986-4ED6-8709-A699EEAB593B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26328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0C0123-9091-4EA3-BF76-97A541474D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400" dirty="0"/>
              <a:t>라이브러리 활용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D114BE0-DB6C-41D9-8381-EE66CD087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305D3-443B-458F-882B-7EE998C13F3B}" type="slidenum">
              <a:rPr lang="ko-KR" altLang="en-US" smtClean="0"/>
              <a:pPr/>
              <a:t>7</a:t>
            </a:fld>
            <a:endParaRPr lang="ko-KR" altLang="en-US" dirty="0"/>
          </a:p>
        </p:txBody>
      </p:sp>
      <p:graphicFrame>
        <p:nvGraphicFramePr>
          <p:cNvPr id="5" name="표 7">
            <a:extLst>
              <a:ext uri="{FF2B5EF4-FFF2-40B4-BE49-F238E27FC236}">
                <a16:creationId xmlns:a16="http://schemas.microsoft.com/office/drawing/2014/main" id="{BC59E397-A67F-4DA5-83B2-4A1B3A478D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8970586"/>
              </p:ext>
            </p:extLst>
          </p:nvPr>
        </p:nvGraphicFramePr>
        <p:xfrm>
          <a:off x="611560" y="1980068"/>
          <a:ext cx="7920880" cy="308285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02030">
                  <a:extLst>
                    <a:ext uri="{9D8B030D-6E8A-4147-A177-3AD203B41FA5}">
                      <a16:colId xmlns:a16="http://schemas.microsoft.com/office/drawing/2014/main" val="1056148986"/>
                    </a:ext>
                  </a:extLst>
                </a:gridCol>
                <a:gridCol w="6018850">
                  <a:extLst>
                    <a:ext uri="{9D8B030D-6E8A-4147-A177-3AD203B41FA5}">
                      <a16:colId xmlns:a16="http://schemas.microsoft.com/office/drawing/2014/main" val="4276837385"/>
                    </a:ext>
                  </a:extLst>
                </a:gridCol>
              </a:tblGrid>
              <a:tr h="154142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/>
                        <a:t>직접 주소로 접근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(*(volatile unsigned int *) 0x40021018) &amp;= ~0x20;</a:t>
                      </a:r>
                    </a:p>
                    <a:p>
                      <a:pPr latinLnBrk="1"/>
                      <a:r>
                        <a:rPr lang="en-US" altLang="ko-KR" sz="1400" dirty="0"/>
                        <a:t>(*(volatile unsigned int *) 0x40021018) |= 0x20;</a:t>
                      </a:r>
                    </a:p>
                    <a:p>
                      <a:pPr latinLnBrk="1"/>
                      <a:r>
                        <a:rPr lang="en-US" altLang="ko-KR" sz="1400" dirty="0"/>
                        <a:t>(*(volatile unsigned int *) 0x40011000) &amp;= ~0x00000F00;</a:t>
                      </a:r>
                    </a:p>
                    <a:p>
                      <a:pPr latinLnBrk="1"/>
                      <a:r>
                        <a:rPr lang="en-US" altLang="ko-KR" sz="1400" dirty="0"/>
                        <a:t>(*(volatile unsigned int *) 0x40011000) |= 0x00000400;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15067963"/>
                  </a:ext>
                </a:extLst>
              </a:tr>
              <a:tr h="154142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/>
                        <a:t>정의된 주소 값 사용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RCC-&gt;APB2ENR </a:t>
                      </a:r>
                      <a:r>
                        <a:rPr lang="en-US" altLang="ko-KR" sz="1400"/>
                        <a:t>&amp;= ~(RCC_APB2ENR_IOPDEN);</a:t>
                      </a:r>
                      <a:endParaRPr lang="en-US" altLang="ko-KR" sz="1400" dirty="0"/>
                    </a:p>
                    <a:p>
                      <a:pPr latinLnBrk="1"/>
                      <a:r>
                        <a:rPr lang="en-US" altLang="ko-KR" sz="1400" dirty="0"/>
                        <a:t>RCC-&gt;APB2ENR |= RCC_APB2ENR_IOPDEN;</a:t>
                      </a:r>
                    </a:p>
                    <a:p>
                      <a:pPr latinLnBrk="1"/>
                      <a:r>
                        <a:rPr lang="en-US" altLang="ko-KR" sz="1400" dirty="0"/>
                        <a:t>GPIOD-&gt;CRL &amp;= ~(GPIO_CRL_CNF2 | GPIO_CRL_MODE2);</a:t>
                      </a:r>
                    </a:p>
                    <a:p>
                      <a:pPr latinLnBrk="1"/>
                      <a:r>
                        <a:rPr lang="en-US" altLang="ko-KR" sz="1400" dirty="0"/>
                        <a:t>GPIOD-&gt;CRL |= GPIO_CRL_MODE2_0;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88557151"/>
                  </a:ext>
                </a:extLst>
              </a:tr>
            </a:tbl>
          </a:graphicData>
        </a:graphic>
      </p:graphicFrame>
      <p:sp>
        <p:nvSpPr>
          <p:cNvPr id="15" name="직사각형 14">
            <a:extLst>
              <a:ext uri="{FF2B5EF4-FFF2-40B4-BE49-F238E27FC236}">
                <a16:creationId xmlns:a16="http://schemas.microsoft.com/office/drawing/2014/main" id="{E73B874C-292B-40B7-A9FF-59A16DD666B9}"/>
              </a:ext>
            </a:extLst>
          </p:cNvPr>
          <p:cNvSpPr/>
          <p:nvPr/>
        </p:nvSpPr>
        <p:spPr>
          <a:xfrm>
            <a:off x="611560" y="3508012"/>
            <a:ext cx="7922840" cy="155180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48686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B02B5211-F737-460D-B291-ACE5BD528D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485" y="889388"/>
            <a:ext cx="4934587" cy="2761848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8E0C0123-9091-4EA3-BF76-97A541474D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400" dirty="0"/>
              <a:t>라이브러리 활용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D114BE0-DB6C-41D9-8381-EE66CD087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305D3-443B-458F-882B-7EE998C13F3B}" type="slidenum">
              <a:rPr lang="ko-KR" altLang="en-US" smtClean="0"/>
              <a:pPr/>
              <a:t>8</a:t>
            </a:fld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CD04F3-E2C6-49E4-930D-D4CADE00F826}"/>
              </a:ext>
            </a:extLst>
          </p:cNvPr>
          <p:cNvSpPr txBox="1"/>
          <p:nvPr/>
        </p:nvSpPr>
        <p:spPr>
          <a:xfrm>
            <a:off x="34905" y="5326020"/>
            <a:ext cx="91065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정의된 </a:t>
            </a:r>
            <a:r>
              <a:rPr lang="ko-KR" altLang="en-US" dirty="0" err="1"/>
              <a:t>변수명</a:t>
            </a:r>
            <a:r>
              <a:rPr lang="ko-KR" altLang="en-US" dirty="0"/>
              <a:t> 또는 </a:t>
            </a:r>
            <a:r>
              <a:rPr lang="ko-KR" altLang="en-US" dirty="0" err="1"/>
              <a:t>함수명</a:t>
            </a:r>
            <a:r>
              <a:rPr lang="ko-KR" altLang="en-US" dirty="0"/>
              <a:t> </a:t>
            </a:r>
            <a:r>
              <a:rPr lang="en-US" altLang="ko-KR" dirty="0"/>
              <a:t>: stm32f10x.h </a:t>
            </a:r>
            <a:r>
              <a:rPr lang="ko-KR" altLang="en-US" dirty="0"/>
              <a:t>또는 다른 라이브러리 파일에서 찾기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코드에서 이름을 어느 정도 입력 후</a:t>
            </a:r>
            <a:endParaRPr lang="en-US" altLang="ko-KR" dirty="0"/>
          </a:p>
          <a:p>
            <a:r>
              <a:rPr lang="en-US" altLang="ko-KR" dirty="0" err="1"/>
              <a:t>ctrl+spacebar</a:t>
            </a:r>
            <a:r>
              <a:rPr lang="en-US" altLang="ko-KR" dirty="0"/>
              <a:t> </a:t>
            </a:r>
            <a:r>
              <a:rPr lang="ko-KR" altLang="en-US" dirty="0"/>
              <a:t>또는 </a:t>
            </a:r>
            <a:r>
              <a:rPr lang="en-US" altLang="ko-KR" dirty="0" err="1"/>
              <a:t>ctrl+alt+spacebar</a:t>
            </a:r>
            <a:r>
              <a:rPr lang="en-US" altLang="ko-KR" dirty="0"/>
              <a:t> </a:t>
            </a:r>
            <a:r>
              <a:rPr lang="ko-KR" altLang="en-US" dirty="0"/>
              <a:t>를 누르면 정의된 이름들로 바로 변경되기도 함</a:t>
            </a:r>
            <a:endParaRPr lang="en-US" altLang="ko-KR" dirty="0"/>
          </a:p>
        </p:txBody>
      </p:sp>
      <p:cxnSp>
        <p:nvCxnSpPr>
          <p:cNvPr id="9" name="연결선: 구부러짐 8">
            <a:extLst>
              <a:ext uri="{FF2B5EF4-FFF2-40B4-BE49-F238E27FC236}">
                <a16:creationId xmlns:a16="http://schemas.microsoft.com/office/drawing/2014/main" id="{40F8C5FA-964C-43AC-878C-47F49D0CF4A2}"/>
              </a:ext>
            </a:extLst>
          </p:cNvPr>
          <p:cNvCxnSpPr>
            <a:cxnSpLocks/>
          </p:cNvCxnSpPr>
          <p:nvPr/>
        </p:nvCxnSpPr>
        <p:spPr>
          <a:xfrm rot="10800000" flipV="1">
            <a:off x="2699795" y="1681654"/>
            <a:ext cx="989337" cy="379193"/>
          </a:xfrm>
          <a:prstGeom prst="curvedConnector3">
            <a:avLst>
              <a:gd name="adj1" fmla="val -81733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F727316-8917-475D-8167-0BEAB2F03090}"/>
              </a:ext>
            </a:extLst>
          </p:cNvPr>
          <p:cNvSpPr txBox="1"/>
          <p:nvPr/>
        </p:nvSpPr>
        <p:spPr>
          <a:xfrm>
            <a:off x="4427984" y="871244"/>
            <a:ext cx="43204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어렵게 주소</a:t>
            </a:r>
            <a:r>
              <a:rPr lang="en-US" altLang="ko-KR" dirty="0"/>
              <a:t>, </a:t>
            </a:r>
            <a:r>
              <a:rPr lang="ko-KR" altLang="en-US" dirty="0"/>
              <a:t>값 일일이 입력하지 말고 라이브러리에 정의된 상수 및 구조체 이용하기</a:t>
            </a:r>
            <a:r>
              <a:rPr lang="en-US" altLang="ko-KR" dirty="0"/>
              <a:t>!!!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534F149-5A92-47EF-B95B-D6418576C8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2012" y="1794574"/>
            <a:ext cx="3145783" cy="338665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4F1B8212-A628-4509-906D-1A235A6FB6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3688" y="4069523"/>
            <a:ext cx="3583527" cy="1200329"/>
          </a:xfrm>
          <a:prstGeom prst="rect">
            <a:avLst/>
          </a:prstGeom>
        </p:spPr>
      </p:pic>
      <p:cxnSp>
        <p:nvCxnSpPr>
          <p:cNvPr id="17" name="연결선: 구부러짐 16">
            <a:extLst>
              <a:ext uri="{FF2B5EF4-FFF2-40B4-BE49-F238E27FC236}">
                <a16:creationId xmlns:a16="http://schemas.microsoft.com/office/drawing/2014/main" id="{31547D3B-1871-4433-9650-088C26FD3C17}"/>
              </a:ext>
            </a:extLst>
          </p:cNvPr>
          <p:cNvCxnSpPr>
            <a:cxnSpLocks/>
            <a:endCxn id="16" idx="3"/>
          </p:cNvCxnSpPr>
          <p:nvPr/>
        </p:nvCxnSpPr>
        <p:spPr>
          <a:xfrm rot="10800000" flipV="1">
            <a:off x="5347216" y="3193224"/>
            <a:ext cx="2033101" cy="1476464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51712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BE3FFA-E3EA-4343-B665-01CCF5F19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>
                <a:latin typeface="+mn-lt"/>
              </a:rPr>
              <a:t>Clock</a:t>
            </a:r>
            <a:r>
              <a:rPr lang="ko-KR" altLang="en-US" sz="2400" dirty="0">
                <a:latin typeface="+mn-lt"/>
              </a:rPr>
              <a:t>의 개념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F839A1A-870A-482F-818D-EA4177CAAE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305D3-443B-458F-882B-7EE998C13F3B}" type="slidenum">
              <a:rPr lang="ko-KR" altLang="en-US" smtClean="0"/>
              <a:pPr/>
              <a:t>9</a:t>
            </a:fld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7C04082-BFF4-4FBD-919B-D7F82E87D9A8}"/>
              </a:ext>
            </a:extLst>
          </p:cNvPr>
          <p:cNvSpPr/>
          <p:nvPr/>
        </p:nvSpPr>
        <p:spPr>
          <a:xfrm>
            <a:off x="269091" y="951111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b="1" dirty="0"/>
              <a:t>HSI Clock (High-speed internal)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8C350AE-2CB5-4CE4-A5B2-032E2D44381A}"/>
              </a:ext>
            </a:extLst>
          </p:cNvPr>
          <p:cNvSpPr txBox="1"/>
          <p:nvPr/>
        </p:nvSpPr>
        <p:spPr>
          <a:xfrm>
            <a:off x="471834" y="4330754"/>
            <a:ext cx="7696275" cy="17007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HSI Clock</a:t>
            </a:r>
            <a:r>
              <a:rPr lang="ko-KR" altLang="en-US" dirty="0"/>
              <a:t>은 </a:t>
            </a:r>
            <a:r>
              <a:rPr lang="en-US" altLang="ko-KR" dirty="0"/>
              <a:t>8 MHz RC </a:t>
            </a:r>
            <a:r>
              <a:rPr lang="ko-KR" altLang="en-US" dirty="0" err="1"/>
              <a:t>오실레이터에서</a:t>
            </a:r>
            <a:r>
              <a:rPr lang="ko-KR" altLang="en-US" dirty="0"/>
              <a:t> 생성됨</a:t>
            </a:r>
            <a:r>
              <a:rPr lang="en-US" altLang="ko-KR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생성된 </a:t>
            </a:r>
            <a:r>
              <a:rPr lang="en-US" altLang="ko-KR" dirty="0"/>
              <a:t>Clock</a:t>
            </a:r>
            <a:r>
              <a:rPr lang="ko-KR" altLang="en-US" dirty="0"/>
              <a:t>은 시스템 클럭으로 사용하거나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PLL Clock</a:t>
            </a:r>
            <a:r>
              <a:rPr lang="ko-KR" altLang="en-US" dirty="0"/>
              <a:t>으로 사용 가능하다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PLLCLK = HSI RC / 2 * PLLMUL</a:t>
            </a: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54540FEC-8E03-45BF-915B-952FD82ADE3D}"/>
              </a:ext>
            </a:extLst>
          </p:cNvPr>
          <p:cNvGrpSpPr/>
          <p:nvPr/>
        </p:nvGrpSpPr>
        <p:grpSpPr>
          <a:xfrm>
            <a:off x="1475656" y="1665145"/>
            <a:ext cx="5353050" cy="2190750"/>
            <a:chOff x="1475656" y="1665145"/>
            <a:chExt cx="5353050" cy="2190750"/>
          </a:xfrm>
        </p:grpSpPr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F267DC67-9E8B-470B-9C93-ADACCCA3AD81}"/>
                </a:ext>
              </a:extLst>
            </p:cNvPr>
            <p:cNvGrpSpPr/>
            <p:nvPr/>
          </p:nvGrpSpPr>
          <p:grpSpPr>
            <a:xfrm>
              <a:off x="1475656" y="1665145"/>
              <a:ext cx="5353050" cy="2190750"/>
              <a:chOff x="1475656" y="1655714"/>
              <a:chExt cx="5353050" cy="2190750"/>
            </a:xfrm>
          </p:grpSpPr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D1259040-90A8-4B4A-ACEB-C568D00440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475656" y="1655714"/>
                <a:ext cx="5353050" cy="2190750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</p:pic>
          <p:grpSp>
            <p:nvGrpSpPr>
              <p:cNvPr id="40" name="그룹 39">
                <a:extLst>
                  <a:ext uri="{FF2B5EF4-FFF2-40B4-BE49-F238E27FC236}">
                    <a16:creationId xmlns:a16="http://schemas.microsoft.com/office/drawing/2014/main" id="{BC446478-40EE-4CDA-8596-B115294CEB9F}"/>
                  </a:ext>
                </a:extLst>
              </p:cNvPr>
              <p:cNvGrpSpPr/>
              <p:nvPr/>
            </p:nvGrpSpPr>
            <p:grpSpPr>
              <a:xfrm>
                <a:off x="3131840" y="2267664"/>
                <a:ext cx="3240360" cy="432049"/>
                <a:chOff x="5292080" y="2204864"/>
                <a:chExt cx="3240360" cy="432049"/>
              </a:xfrm>
            </p:grpSpPr>
            <p:sp>
              <p:nvSpPr>
                <p:cNvPr id="12" name="직사각형 11">
                  <a:extLst>
                    <a:ext uri="{FF2B5EF4-FFF2-40B4-BE49-F238E27FC236}">
                      <a16:creationId xmlns:a16="http://schemas.microsoft.com/office/drawing/2014/main" id="{78F51CEE-014D-4937-A67E-5B7CD222554B}"/>
                    </a:ext>
                  </a:extLst>
                </p:cNvPr>
                <p:cNvSpPr/>
                <p:nvPr/>
              </p:nvSpPr>
              <p:spPr>
                <a:xfrm>
                  <a:off x="5292080" y="2204864"/>
                  <a:ext cx="646814" cy="432049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28" name="직선 연결선 27">
                  <a:extLst>
                    <a:ext uri="{FF2B5EF4-FFF2-40B4-BE49-F238E27FC236}">
                      <a16:creationId xmlns:a16="http://schemas.microsoft.com/office/drawing/2014/main" id="{19642794-CD7F-46B9-816F-1BBC4943C0F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938894" y="2415269"/>
                  <a:ext cx="2593546" cy="0"/>
                </a:xfrm>
                <a:prstGeom prst="line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</p:cxnSp>
            <p:cxnSp>
              <p:nvCxnSpPr>
                <p:cNvPr id="32" name="직선 연결선 31">
                  <a:extLst>
                    <a:ext uri="{FF2B5EF4-FFF2-40B4-BE49-F238E27FC236}">
                      <a16:creationId xmlns:a16="http://schemas.microsoft.com/office/drawing/2014/main" id="{C4232121-0D43-4B4A-9D10-68938816A1A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156176" y="2415269"/>
                  <a:ext cx="0" cy="86644"/>
                </a:xfrm>
                <a:prstGeom prst="line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</p:cxnSp>
          </p:grpSp>
          <p:cxnSp>
            <p:nvCxnSpPr>
              <p:cNvPr id="35" name="직선 연결선 34">
                <a:extLst>
                  <a:ext uri="{FF2B5EF4-FFF2-40B4-BE49-F238E27FC236}">
                    <a16:creationId xmlns:a16="http://schemas.microsoft.com/office/drawing/2014/main" id="{9D1516E6-46B3-4C68-AB36-DCCCC007A51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72000" y="2924944"/>
                <a:ext cx="432048" cy="0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45">
                <a:extLst>
                  <a:ext uri="{FF2B5EF4-FFF2-40B4-BE49-F238E27FC236}">
                    <a16:creationId xmlns:a16="http://schemas.microsoft.com/office/drawing/2014/main" id="{0E371F63-61E0-4CD9-83CF-E110C73EB0C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39952" y="2751089"/>
                <a:ext cx="360040" cy="0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직선 연결선 50">
                <a:extLst>
                  <a:ext uri="{FF2B5EF4-FFF2-40B4-BE49-F238E27FC236}">
                    <a16:creationId xmlns:a16="http://schemas.microsoft.com/office/drawing/2014/main" id="{D8478BA1-5339-4619-AECE-F60DF925EB5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24128" y="2924944"/>
                <a:ext cx="648072" cy="0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FDEF393D-E652-4A64-9E90-823904902D7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55976" y="3356992"/>
              <a:ext cx="576064" cy="72008"/>
            </a:xfrm>
            <a:prstGeom prst="line">
              <a:avLst/>
            </a:prstGeom>
            <a:ln w="190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id="{224DD416-24FD-413F-9A6B-E40176191108}"/>
                </a:ext>
              </a:extLst>
            </p:cNvPr>
            <p:cNvCxnSpPr>
              <a:cxnSpLocks/>
            </p:cNvCxnSpPr>
            <p:nvPr/>
          </p:nvCxnSpPr>
          <p:spPr>
            <a:xfrm>
              <a:off x="4355976" y="3356992"/>
              <a:ext cx="576064" cy="72008"/>
            </a:xfrm>
            <a:prstGeom prst="line">
              <a:avLst/>
            </a:prstGeom>
            <a:ln w="190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 62">
              <a:extLst>
                <a:ext uri="{FF2B5EF4-FFF2-40B4-BE49-F238E27FC236}">
                  <a16:creationId xmlns:a16="http://schemas.microsoft.com/office/drawing/2014/main" id="{0DD8D6C2-4017-4BE2-9339-48BD83AC8DD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75856" y="3573016"/>
              <a:ext cx="576064" cy="72008"/>
            </a:xfrm>
            <a:prstGeom prst="line">
              <a:avLst/>
            </a:prstGeom>
            <a:ln w="190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 63">
              <a:extLst>
                <a:ext uri="{FF2B5EF4-FFF2-40B4-BE49-F238E27FC236}">
                  <a16:creationId xmlns:a16="http://schemas.microsoft.com/office/drawing/2014/main" id="{0DC53504-17C0-4911-9A34-6B6327FC2218}"/>
                </a:ext>
              </a:extLst>
            </p:cNvPr>
            <p:cNvCxnSpPr>
              <a:cxnSpLocks/>
            </p:cNvCxnSpPr>
            <p:nvPr/>
          </p:nvCxnSpPr>
          <p:spPr>
            <a:xfrm>
              <a:off x="3275856" y="3573016"/>
              <a:ext cx="576064" cy="72008"/>
            </a:xfrm>
            <a:prstGeom prst="line">
              <a:avLst/>
            </a:prstGeom>
            <a:ln w="190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58FAC8E0-774D-4CE7-8E5A-1BB73FCC70C8}"/>
                </a:ext>
              </a:extLst>
            </p:cNvPr>
            <p:cNvSpPr txBox="1"/>
            <p:nvPr/>
          </p:nvSpPr>
          <p:spPr>
            <a:xfrm>
              <a:off x="3950669" y="3529984"/>
              <a:ext cx="765344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PREDIV1SRC</a:t>
              </a:r>
              <a:endParaRPr lang="ko-KR" altLang="en-US" sz="700" b="1" dirty="0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952B6ED4-E3C8-4136-93DB-EBC37E66480A}"/>
                </a:ext>
              </a:extLst>
            </p:cNvPr>
            <p:cNvSpPr txBox="1"/>
            <p:nvPr/>
          </p:nvSpPr>
          <p:spPr>
            <a:xfrm>
              <a:off x="4406545" y="3415853"/>
              <a:ext cx="537723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PLLSRC</a:t>
              </a:r>
              <a:endParaRPr lang="ko-KR" altLang="en-US" sz="7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2151276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20516</TotalTime>
  <Words>1642</Words>
  <Application>Microsoft Office PowerPoint</Application>
  <PresentationFormat>화면 슬라이드 쇼(4:3)</PresentationFormat>
  <Paragraphs>282</Paragraphs>
  <Slides>37</Slides>
  <Notes>7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37</vt:i4>
      </vt:variant>
    </vt:vector>
  </HeadingPairs>
  <TitlesOfParts>
    <vt:vector size="43" baseType="lpstr">
      <vt:lpstr>Helvetica CE 35 Thin</vt:lpstr>
      <vt:lpstr>맑은 고딕</vt:lpstr>
      <vt:lpstr>Arial</vt:lpstr>
      <vt:lpstr>Cambria Math</vt:lpstr>
      <vt:lpstr>Wingdings</vt:lpstr>
      <vt:lpstr>Office 테마</vt:lpstr>
      <vt:lpstr>임베디드 시스템 설계 및 실험 02 분반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라이브러리 활용</vt:lpstr>
      <vt:lpstr>라이브러리 활용</vt:lpstr>
      <vt:lpstr>Clock의 개념</vt:lpstr>
      <vt:lpstr>Clock의 개념</vt:lpstr>
      <vt:lpstr>Clock의 개념</vt:lpstr>
      <vt:lpstr>Clock의 개념</vt:lpstr>
      <vt:lpstr>Clock의 개념</vt:lpstr>
      <vt:lpstr>Clock의 개념</vt:lpstr>
      <vt:lpstr>Clock의 개념</vt:lpstr>
      <vt:lpstr>시리얼 통신</vt:lpstr>
      <vt:lpstr>시리얼 통신</vt:lpstr>
      <vt:lpstr>시리얼 통신</vt:lpstr>
      <vt:lpstr>시리얼 통신</vt:lpstr>
      <vt:lpstr>시리얼 통신</vt:lpstr>
      <vt:lpstr>시리얼 통신</vt:lpstr>
      <vt:lpstr>System Clock Generate</vt:lpstr>
      <vt:lpstr>GPIO 설정</vt:lpstr>
      <vt:lpstr>Baud rate Example</vt:lpstr>
      <vt:lpstr>Clock을 이용한 시리얼 통신</vt:lpstr>
      <vt:lpstr>Clock을 이용한 시리얼 통신</vt:lpstr>
      <vt:lpstr>오실로스코프 아날로그 측정 방법</vt:lpstr>
      <vt:lpstr>오실로스코프 아날로그 측정 방법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Benjamin</dc:creator>
  <cp:lastModifiedBy>ESLAB</cp:lastModifiedBy>
  <cp:revision>844</cp:revision>
  <cp:lastPrinted>2020-06-10T01:30:43Z</cp:lastPrinted>
  <dcterms:created xsi:type="dcterms:W3CDTF">2013-02-28T11:21:25Z</dcterms:created>
  <dcterms:modified xsi:type="dcterms:W3CDTF">2022-09-27T16:52:06Z</dcterms:modified>
</cp:coreProperties>
</file>